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2"/>
    <p:sldId id="267" r:id="rId3"/>
    <p:sldId id="269" r:id="rId4"/>
    <p:sldId id="270" r:id="rId5"/>
    <p:sldId id="271" r:id="rId6"/>
    <p:sldId id="272" r:id="rId7"/>
    <p:sldId id="273" r:id="rId8"/>
    <p:sldId id="275" r:id="rId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Light"/>
        <a:ea typeface="Graphik-Light"/>
        <a:cs typeface="Graphik-Light"/>
        <a:sym typeface="Graphik Light"/>
      </a:defRPr>
    </a:lvl1pPr>
    <a:lvl2pPr marL="0" marR="0" indent="4572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Light"/>
        <a:ea typeface="Graphik-Light"/>
        <a:cs typeface="Graphik-Light"/>
        <a:sym typeface="Graphik Light"/>
      </a:defRPr>
    </a:lvl2pPr>
    <a:lvl3pPr marL="0" marR="0" indent="9144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Light"/>
        <a:ea typeface="Graphik-Light"/>
        <a:cs typeface="Graphik-Light"/>
        <a:sym typeface="Graphik Light"/>
      </a:defRPr>
    </a:lvl3pPr>
    <a:lvl4pPr marL="0" marR="0" indent="13716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Light"/>
        <a:ea typeface="Graphik-Light"/>
        <a:cs typeface="Graphik-Light"/>
        <a:sym typeface="Graphik Light"/>
      </a:defRPr>
    </a:lvl4pPr>
    <a:lvl5pPr marL="0" marR="0" indent="18288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Light"/>
        <a:ea typeface="Graphik-Light"/>
        <a:cs typeface="Graphik-Light"/>
        <a:sym typeface="Graphik Light"/>
      </a:defRPr>
    </a:lvl5pPr>
    <a:lvl6pPr marL="0" marR="0" indent="22860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Light"/>
        <a:ea typeface="Graphik-Light"/>
        <a:cs typeface="Graphik-Light"/>
        <a:sym typeface="Graphik Light"/>
      </a:defRPr>
    </a:lvl6pPr>
    <a:lvl7pPr marL="0" marR="0" indent="27432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Light"/>
        <a:ea typeface="Graphik-Light"/>
        <a:cs typeface="Graphik-Light"/>
        <a:sym typeface="Graphik Light"/>
      </a:defRPr>
    </a:lvl7pPr>
    <a:lvl8pPr marL="0" marR="0" indent="32004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Light"/>
        <a:ea typeface="Graphik-Light"/>
        <a:cs typeface="Graphik-Light"/>
        <a:sym typeface="Graphik Light"/>
      </a:defRPr>
    </a:lvl8pPr>
    <a:lvl9pPr marL="0" marR="0" indent="36576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Light"/>
        <a:ea typeface="Graphik-Light"/>
        <a:cs typeface="Graphik-Light"/>
        <a:sym typeface="Graphik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DED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D5D5D5"/>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D5D5D5"/>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2">
              <a:hueOff val="-357243"/>
              <a:satOff val="7293"/>
              <a:lumOff val="8906"/>
            </a:schemeClr>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D5D5D5"/>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3">
              <a:satOff val="1412"/>
              <a:lumOff val="16412"/>
            </a:schemeClr>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atOff val="1412"/>
                  <a:lumOff val="16412"/>
                </a:schemeClr>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6E937E"/>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AF7E9"/>
          </a:solidFill>
        </a:fill>
      </a:tcStyle>
    </a:wholeTbl>
    <a:band2H>
      <a:tcTxStyle/>
      <a:tcStyle>
        <a:tcBdr/>
        <a:fill>
          <a:solidFill>
            <a:srgbClr val="FFF171"/>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A51B"/>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E1A84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AF7E9"/>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4">
              <a:hueOff val="103425"/>
              <a:satOff val="-7243"/>
              <a:lumOff val="9921"/>
            </a:schemeClr>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chemeClr val="accent5"/>
          </a:solidFill>
        </a:fill>
      </a:tcStyle>
    </a:band2H>
    <a:firstCol>
      <a:tcTxStyle b="on" i="off">
        <a:font>
          <a:latin typeface="Graphik Semibold"/>
          <a:ea typeface="Graphik Semibold"/>
          <a:cs typeface="Graphik Semibold"/>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5">
              <a:lumOff val="-14283"/>
            </a:schemeClr>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5">
                  <a:lumOff val="-14283"/>
                </a:schemeClr>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5">
              <a:satOff val="-6299"/>
              <a:lumOff val="-32309"/>
            </a:schemeClr>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EDEEEE"/>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5D5D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83"/>
    <p:restoredTop sz="79976" autoAdjust="0"/>
  </p:normalViewPr>
  <p:slideViewPr>
    <p:cSldViewPr snapToGrid="0">
      <p:cViewPr varScale="1">
        <p:scale>
          <a:sx n="25" d="100"/>
          <a:sy n="25" d="100"/>
        </p:scale>
        <p:origin x="136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Dank voor de introductie en wat fijn om te zien dat er zoveel mensen betrokken zijn bij onze kastelen en buitenplaatsen. En wat zijn we op een prachtige locatie bijeen vandaag. </a:t>
            </a:r>
          </a:p>
          <a:p>
            <a:endParaRPr lang="nl-NL" dirty="0"/>
          </a:p>
          <a:p>
            <a:r>
              <a:rPr lang="nl-NL" dirty="0"/>
              <a:t>Ik ga u – als laatste op het programma – kort iets vertellen over de pilot Buitenplaatsen Intermediair, die ik de afgelopen 2 jaar samen met 2 andere collega’s heb mogen uitvoeren. </a:t>
            </a:r>
          </a:p>
          <a:p>
            <a:endParaRPr lang="nl-NL" dirty="0"/>
          </a:p>
          <a:p>
            <a:r>
              <a:rPr lang="nl-NL" dirty="0"/>
              <a:t>Geen zorgen, mijn verhaal is kort en daarna staat er als het goed is een borrel voor u klaar. </a:t>
            </a:r>
          </a:p>
        </p:txBody>
      </p:sp>
    </p:spTree>
    <p:extLst>
      <p:ext uri="{BB962C8B-B14F-4D97-AF65-F5344CB8AC3E}">
        <p14:creationId xmlns:p14="http://schemas.microsoft.com/office/powerpoint/2010/main" val="4251318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Eerder vandaag reikte Mark </a:t>
            </a:r>
            <a:r>
              <a:rPr lang="nl-NL" dirty="0" err="1"/>
              <a:t>Roëll</a:t>
            </a:r>
            <a:r>
              <a:rPr lang="nl-NL" dirty="0"/>
              <a:t> deze praatplaat uit aan Marjolein Wijman. Op dit plaatje staat eigenlijk precies wat we de afgelopen twee jaar geprobeerd hebben. Vanuit een sectorale aanpak (links) gaan we nooit die mooie projecten voor elkaar krijgen die zo hard nodig zijn om de buitenplaatsen op een gezonde manier de toekomst in te brengen, dus daar moet verandering in komen. Dat is eigenlijk de essentie van de intermediairsrol. Grof gezegd: het bij elkaar brengen van mensen die iets moeten vinden van uw projecten. Ik kom daar straks nog even op terug, maar wij zijn als intermediairs niet alleen bezig geweest met specifieke projecten op buitenplaatsen, maar hebben ook intern, samen met het Erfgoed Expert Team en het cluster ruimtelijk erfgoed, </a:t>
            </a:r>
            <a:r>
              <a:rPr lang="nl-NL" dirty="0" err="1"/>
              <a:t>gelobby’t</a:t>
            </a:r>
            <a:r>
              <a:rPr lang="nl-NL" dirty="0"/>
              <a:t> voor het belang van passende ontwikkelingen op buitenplaatsen. </a:t>
            </a:r>
          </a:p>
        </p:txBody>
      </p:sp>
    </p:spTree>
    <p:extLst>
      <p:ext uri="{BB962C8B-B14F-4D97-AF65-F5344CB8AC3E}">
        <p14:creationId xmlns:p14="http://schemas.microsoft.com/office/powerpoint/2010/main" val="3466810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Vanaf de start tot waar we vandaag zijn, neem ik u kort mee door mijn bevindingen als Buitenplaatsen Intermediair. </a:t>
            </a:r>
          </a:p>
        </p:txBody>
      </p:sp>
    </p:spTree>
    <p:extLst>
      <p:ext uri="{BB962C8B-B14F-4D97-AF65-F5344CB8AC3E}">
        <p14:creationId xmlns:p14="http://schemas.microsoft.com/office/powerpoint/2010/main" val="2075377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Uw buitenplaatsen zijn belangrijk voor de provincie. Niet alleen de gebouwde elementen zoals landhuizen, maar ook de parkstructuren of oude bosgroeikernen vertellen ons iets over hoe ons landschap ontstaan en gecultiveerd is. Velen van u stelt de buitenplaats ook open voor publiek. Soms op het hoofdhuis, soms door het prachtige groen dat u allen beheert. Ook vanuit recreatief oogpunt dus erg belangrijk. Maar zoals we allemaal weten: we moeten nou eenmaal ook iets doen om de natuur te herstellen, te voorkomen dat het groengebied binnen een aantal decennia versteent en we willen een gezonde leefomgeving doorgeven aan onze kinderen. Er hangen strenge regels aan ruimtelijke ingrepen in het buitengebied, iets waar u vast ook mee te maken heeft gehad. Ik ga vandaag niet te lang in over die specifieke regels uit de verordening, maar na afloop kunt u eventueel vragen stellen als u daar behoefte aan heeft. </a:t>
            </a:r>
          </a:p>
          <a:p>
            <a:endParaRPr lang="nl-NL" dirty="0"/>
          </a:p>
          <a:p>
            <a:r>
              <a:rPr lang="nl-NL" dirty="0"/>
              <a:t>Maar waar we achter zijn gekomen, onder andere door evaluatie en gesprekken met gemeenten en </a:t>
            </a:r>
            <a:r>
              <a:rPr lang="nl-NL" dirty="0" err="1"/>
              <a:t>buitenplaatseigenaren</a:t>
            </a:r>
            <a:r>
              <a:rPr lang="nl-NL" dirty="0"/>
              <a:t>, is dat toekomstgerichte projecten op buitenplaatsen vaak procesmatig al stranden. De regels uit de verordening zijn lastig te verenigen en daarnaast lopen de gesprekken tussen verschillende partijen vaak stroperig. Dit kan niet, dat kan niet. Die collega is vertrokken, die is op vakantie. Regels zijn regels etc. De behoefte aan een procesbegeleider die ervoor zorgt dat de juiste mensen aan tafel komen en ook met een open houding willen meedenken aan wat er wél kan. Want een integrale aanpak waarin de belangen van natuurregels, erfgoedbehoud en wensen van de eigenaren samenkomen, dat is verrekt lastig en vraagt om een lange adem, wilskracht en op menselijk niveau ook een stukje common sense. En laten we wel wezen: sommige dingen kunnen gewoon niet. Maar ook duidelijkheid daarover is goed. </a:t>
            </a:r>
          </a:p>
        </p:txBody>
      </p:sp>
    </p:spTree>
    <p:extLst>
      <p:ext uri="{BB962C8B-B14F-4D97-AF65-F5344CB8AC3E}">
        <p14:creationId xmlns:p14="http://schemas.microsoft.com/office/powerpoint/2010/main" val="435585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De rol van Buitenplaats intermediair heeft de afgelopen twee jaar als pilot gedraaid. En hoewel de term doet vermoeden dat ik alles alleen doe, zijn er eigenlijk 3 Buitenplaatsen intermediairs. De buitenplaats intermediair is ondergebracht in het Erfgoed Expert Team, een pool van onafhankelijke adviseurs die door eigenaren eenmalig kunnen worden bevraagd op hun expertise. Ook wij zijn onafhankelijke adviseurs, al is onze rol juist niet eenmalig, maar structureel. I doe dit samen met Elza van Liere van Coup en met mijn collega Rutger van Raalten, net als ik van Bureau BUITEN. Elza werkt aan Pijnenburg, Rutger is druk met </a:t>
            </a:r>
            <a:r>
              <a:rPr lang="nl-NL" dirty="0" err="1"/>
              <a:t>Eyckenstein</a:t>
            </a:r>
            <a:r>
              <a:rPr lang="nl-NL" dirty="0"/>
              <a:t> en Prattenburg en ik werk aan Geerestein. Zonder op deze specifieke casussen in te gaan, kan ik u vertellen dat er minstens net zoveel tijd heeft gezeten in het interne netwerk en het opbouwen van een netwerk voor gemeenten en eigenaren, als dat we op de buitenplaatsen zijn geweest.</a:t>
            </a:r>
          </a:p>
          <a:p>
            <a:endParaRPr lang="nl-NL" dirty="0"/>
          </a:p>
          <a:p>
            <a:r>
              <a:rPr lang="nl-NL" dirty="0"/>
              <a:t>De aanpak per landgoed verschilt, maar de rode draad hier is het opzetten van een geschikt comité van mensen die voldoende mandaat hebben om ergens ook daadwerkelijk iets van te vinden en die ook intern actief zoeken naar oplossingen voor het vraagstuk. En dat betekent ook dat wij soms de schaar moeten zetten in het aantal mensen dat betrokken is, juist om het proces soepeler te laten verlopen. In de kern zit eigenlijk naast de eigenaar altijd iemand vanuit de natuurhoek, iemand vanuit RO van de provincie en iemand van RO van de gemeente. Per casus aangevuld met experts of andere collega’s indien nodig. En hoewel ons doel is om processen te versnellen en soepeler te laten verlopen, moeten we ons beseffen dat ruimtelijke vraagstukken áltijd om een lange adem vragen, met of zonder BI.</a:t>
            </a:r>
          </a:p>
        </p:txBody>
      </p:sp>
    </p:spTree>
    <p:extLst>
      <p:ext uri="{BB962C8B-B14F-4D97-AF65-F5344CB8AC3E}">
        <p14:creationId xmlns:p14="http://schemas.microsoft.com/office/powerpoint/2010/main" val="2450254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Want ook wij lopen er tegenaan dat het alleen al ingewikkeld is om met zoveel agenda’s überhaupt al een afspraak te kunnen plannen. Maar we hebben ook gemerkt dat als er iemand is, met een lange adem, die daar aan blijft werken, er in het gunstige geval veel moois kan gebeuren of anders op z’n minst duidelijkheid komt over of wensen en plannen doorgang kunnen vinden. En wat we ook bij de provincie en verschillende gemeenten hebben gemerkt is dat iedereen het er eigenlijk over eens is dat de buitenplaatsen financieel gezond behouden moeten blijven voor de toekomst. Hoe? Daar </a:t>
            </a:r>
            <a:r>
              <a:rPr lang="nl-NL" dirty="0" err="1"/>
              <a:t>struggelen</a:t>
            </a:r>
            <a:r>
              <a:rPr lang="nl-NL" dirty="0"/>
              <a:t> we nog wel eens mee. Maar het is fijn om te merken dat het belang van de landgoederen en buitenplaatsen steeds breder in de organisaties wordt gedeeld. Ik weet niet in hoeverre wij daar aan hebben bijgedragen, ben daar erg blij mee en zie een groot verschil tussen 2 jaar geleden en nu. Samen, en daarmee bedoel ik echt samen, zijn we bezig om ook bij provincie en gemeenten te zorgen voor een open, pragmatische blik. En dat betekent niet dat alles ineens kan, maar het betekent wél dat we samen tot goed onderbouwde plannen kunnen komen. </a:t>
            </a:r>
          </a:p>
          <a:p>
            <a:endParaRPr lang="nl-NL" dirty="0"/>
          </a:p>
          <a:p>
            <a:r>
              <a:rPr lang="nl-NL" dirty="0"/>
              <a:t>Maar we zijn er nog niet. Het afgelopen half jaar zijn we in gesprek met de provincie over de voortzetting van deze rol en hebben we kritisch onderzocht wat er nu moet veranderen. Is deze rol voldoende? Of moet er iets anders gebeuren? Ik ben het afgelopen half jaar bezig geweest om de link te maken naar de verschillende lagen in de provincie die bezig zijn met gebiedsontwikkeling en de zogenaamde gebiedsgerichte aanpak rondom o.a. natuurrealisatie. Dat heeft stof doen opwaaien, maar op een positieve manier. We zijn bezig om niet 1 maar 3 gedeputeerden bij elkaar te brengen en het gesprek aan te gaan over de toekomst van de buitenplaatsen. Zo kunnen we ook daadwerkelijk misschien iets veranderen, maar op z’n minst ook bestuurlijk die integraliteit opzoeken.</a:t>
            </a:r>
          </a:p>
        </p:txBody>
      </p:sp>
    </p:spTree>
    <p:extLst>
      <p:ext uri="{BB962C8B-B14F-4D97-AF65-F5344CB8AC3E}">
        <p14:creationId xmlns:p14="http://schemas.microsoft.com/office/powerpoint/2010/main" val="2763698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En dan zijn we nu terug bij vandaag: 3 oktober. Het eind van de pilot is in zicht, maar hoe nu verder? Dat gaan we de komende maanden evalueren. Maar goed om te weten dat er 3 dingen in elk geval lopen: </a:t>
            </a:r>
          </a:p>
          <a:p>
            <a:endParaRPr lang="nl-NL" dirty="0"/>
          </a:p>
          <a:p>
            <a:pPr marL="342900" indent="-342900">
              <a:buFontTx/>
              <a:buChar char="-"/>
            </a:pPr>
            <a:r>
              <a:rPr lang="nl-NL" dirty="0"/>
              <a:t>Er zijn op 4 buitenplaatsen processen ingezet die in principe lopen</a:t>
            </a:r>
          </a:p>
          <a:p>
            <a:pPr marL="342900" indent="-342900">
              <a:buFontTx/>
              <a:buChar char="-"/>
            </a:pPr>
            <a:r>
              <a:rPr lang="nl-NL" dirty="0"/>
              <a:t>Er is een start gemaakt met een ambtelijk kennisnetwerk</a:t>
            </a:r>
          </a:p>
          <a:p>
            <a:pPr marL="342900" indent="-342900">
              <a:buFontTx/>
              <a:buChar char="-"/>
            </a:pPr>
            <a:r>
              <a:rPr lang="nl-NL" dirty="0"/>
              <a:t>We staan bestuurlijk op de agenda</a:t>
            </a:r>
          </a:p>
          <a:p>
            <a:pPr marL="0" indent="0">
              <a:buFontTx/>
              <a:buNone/>
            </a:pPr>
            <a:endParaRPr lang="nl-NL" dirty="0"/>
          </a:p>
          <a:p>
            <a:pPr marL="0" indent="0">
              <a:buFontTx/>
              <a:buNone/>
            </a:pPr>
            <a:r>
              <a:rPr lang="nl-NL" dirty="0"/>
              <a:t>Wat er volgend jaar gebeurt weten we nog niet, maar ik ben erg benieuwd naar uw mening. Wat denkt u er van? Moet de Rol van Buitenplaats Intermediair blijven bestaan of niet? Groen voor doorgaan en rood voor opheffen.</a:t>
            </a:r>
          </a:p>
        </p:txBody>
      </p:sp>
    </p:spTree>
    <p:extLst>
      <p:ext uri="{BB962C8B-B14F-4D97-AF65-F5344CB8AC3E}">
        <p14:creationId xmlns:p14="http://schemas.microsoft.com/office/powerpoint/2010/main" val="2181584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dirty="0"/>
              <a:t>Contact Erfgoed Expert Team via: erfgoed.expert.team@provincie-utrecht.nl</a:t>
            </a:r>
          </a:p>
        </p:txBody>
      </p:sp>
    </p:spTree>
    <p:extLst>
      <p:ext uri="{BB962C8B-B14F-4D97-AF65-F5344CB8AC3E}">
        <p14:creationId xmlns:p14="http://schemas.microsoft.com/office/powerpoint/2010/main" val="1189539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Futuristic, curved, white structure"/>
          <p:cNvSpPr>
            <a:spLocks noGrp="1"/>
          </p:cNvSpPr>
          <p:nvPr>
            <p:ph type="pic" idx="21"/>
          </p:nvPr>
        </p:nvSpPr>
        <p:spPr>
          <a:xfrm>
            <a:off x="0" y="-5397500"/>
            <a:ext cx="27190700" cy="20393025"/>
          </a:xfrm>
          <a:prstGeom prst="rect">
            <a:avLst/>
          </a:prstGeom>
        </p:spPr>
        <p:txBody>
          <a:bodyPr lIns="91439" tIns="45719" rIns="91439" bIns="45719">
            <a:noAutofit/>
          </a:bodyPr>
          <a:lstStyle/>
          <a:p>
            <a:endParaRPr/>
          </a:p>
        </p:txBody>
      </p:sp>
      <p:sp>
        <p:nvSpPr>
          <p:cNvPr id="22" name="Author and Date"/>
          <p:cNvSpPr txBox="1">
            <a:spLocks noGrp="1"/>
          </p:cNvSpPr>
          <p:nvPr>
            <p:ph type="body" sz="quarter" idx="22" hasCustomPrompt="1"/>
          </p:nvPr>
        </p:nvSpPr>
        <p:spPr>
          <a:xfrm>
            <a:off x="1206500" y="12268200"/>
            <a:ext cx="21971000" cy="660400"/>
          </a:xfrm>
          <a:prstGeom prst="rect">
            <a:avLst/>
          </a:prstGeom>
        </p:spPr>
        <p:txBody>
          <a:bodyPr lIns="45719" tIns="45719" rIns="45719" bIns="45719" anchor="b"/>
          <a:lstStyle>
            <a:lvl1pPr marL="0" indent="0" defTabSz="825500">
              <a:spcBef>
                <a:spcPts val="0"/>
              </a:spcBef>
              <a:buSzTx/>
              <a:buNone/>
              <a:defRPr sz="3300">
                <a:latin typeface="Produkt Light"/>
                <a:ea typeface="Produkt Light"/>
                <a:cs typeface="Produkt Light"/>
                <a:sym typeface="Produkt Light"/>
              </a:defRPr>
            </a:lvl1pPr>
          </a:lstStyle>
          <a:p>
            <a:r>
              <a:t>Author and Date</a:t>
            </a:r>
          </a:p>
        </p:txBody>
      </p:sp>
      <p:sp>
        <p:nvSpPr>
          <p:cNvPr id="23" name="Body Level One…"/>
          <p:cNvSpPr txBox="1">
            <a:spLocks noGrp="1"/>
          </p:cNvSpPr>
          <p:nvPr>
            <p:ph type="body" sz="quarter" idx="1" hasCustomPrompt="1"/>
          </p:nvPr>
        </p:nvSpPr>
        <p:spPr>
          <a:xfrm>
            <a:off x="1206500" y="7353300"/>
            <a:ext cx="21971000" cy="2006600"/>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Presentation Subtitle</a:t>
            </a:r>
          </a:p>
          <a:p>
            <a:pPr lvl="1"/>
            <a:endParaRPr/>
          </a:p>
          <a:p>
            <a:pPr lvl="2"/>
            <a:endParaRPr/>
          </a:p>
          <a:p>
            <a:pPr lvl="3"/>
            <a:endParaRPr/>
          </a:p>
          <a:p>
            <a:pPr lvl="4"/>
            <a:endParaRPr/>
          </a:p>
        </p:txBody>
      </p:sp>
      <p:sp>
        <p:nvSpPr>
          <p:cNvPr id="24" name="Presentation Title"/>
          <p:cNvSpPr txBox="1">
            <a:spLocks noGrp="1"/>
          </p:cNvSpPr>
          <p:nvPr>
            <p:ph type="title" hasCustomPrompt="1"/>
          </p:nvPr>
        </p:nvSpPr>
        <p:spPr>
          <a:xfrm>
            <a:off x="1206500" y="2616200"/>
            <a:ext cx="21971004" cy="4648200"/>
          </a:xfrm>
          <a:prstGeom prst="rect">
            <a:avLst/>
          </a:prstGeom>
        </p:spPr>
        <p:txBody>
          <a:bodyPr anchor="b"/>
          <a:lstStyle>
            <a:lvl1pPr defTabSz="355600">
              <a:defRPr sz="12000" spc="-119"/>
            </a:lvl1pPr>
          </a:lstStyle>
          <a:p>
            <a:r>
              <a:t>Presentation Title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Close-up of a curved, white, layered pattern"/>
          <p:cNvSpPr>
            <a:spLocks noGrp="1"/>
          </p:cNvSpPr>
          <p:nvPr>
            <p:ph type="pic" idx="21"/>
          </p:nvPr>
        </p:nvSpPr>
        <p:spPr>
          <a:xfrm>
            <a:off x="11569700" y="0"/>
            <a:ext cx="13716000" cy="137160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3335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150100"/>
            <a:ext cx="9779000" cy="5385424"/>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43" name="Slide Title"/>
          <p:cNvSpPr txBox="1">
            <a:spLocks noGrp="1"/>
          </p:cNvSpPr>
          <p:nvPr>
            <p:ph type="title" hasCustomPrompt="1"/>
          </p:nvPr>
        </p:nvSpPr>
        <p:spPr>
          <a:prstGeom prst="rect">
            <a:avLst/>
          </a:prstGeom>
        </p:spPr>
        <p:txBody>
          <a:bodyPr/>
          <a:lstStyle/>
          <a:p>
            <a:r>
              <a:t>Slide 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Close-up of the edge of white curved stone"/>
          <p:cNvSpPr>
            <a:spLocks noGrp="1"/>
          </p:cNvSpPr>
          <p:nvPr>
            <p:ph type="pic" idx="21"/>
          </p:nvPr>
        </p:nvSpPr>
        <p:spPr>
          <a:xfrm>
            <a:off x="12382500" y="-1206500"/>
            <a:ext cx="12103100" cy="16140313"/>
          </a:xfrm>
          <a:prstGeom prst="rect">
            <a:avLst/>
          </a:prstGeom>
        </p:spPr>
        <p:txBody>
          <a:bodyPr lIns="91439" tIns="45719" rIns="91439" bIns="45719">
            <a:noAutofit/>
          </a:bodyPr>
          <a:lstStyle/>
          <a:p>
            <a:endParaRPr/>
          </a:p>
        </p:txBody>
      </p:sp>
      <p:sp>
        <p:nvSpPr>
          <p:cNvPr id="61" name="Slide Subtitle"/>
          <p:cNvSpPr txBox="1">
            <a:spLocks noGrp="1"/>
          </p:cNvSpPr>
          <p:nvPr>
            <p:ph type="body" sz="quarter" idx="22" hasCustomPrompt="1"/>
          </p:nvPr>
        </p:nvSpPr>
        <p:spPr>
          <a:xfrm>
            <a:off x="1206500" y="2324100"/>
            <a:ext cx="9779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62" name="Slide Title"/>
          <p:cNvSpPr txBox="1">
            <a:spLocks noGrp="1"/>
          </p:cNvSpPr>
          <p:nvPr>
            <p:ph type="title" hasCustomPrompt="1"/>
          </p:nvPr>
        </p:nvSpPr>
        <p:spPr>
          <a:xfrm>
            <a:off x="1206500" y="635000"/>
            <a:ext cx="9779000" cy="1689100"/>
          </a:xfrm>
          <a:prstGeom prst="rect">
            <a:avLst/>
          </a:prstGeom>
        </p:spPr>
        <p:txBody>
          <a:bodyPr/>
          <a:lstStyle/>
          <a:p>
            <a:r>
              <a:t>Slide Title</a:t>
            </a:r>
          </a:p>
        </p:txBody>
      </p:sp>
      <p:sp>
        <p:nvSpPr>
          <p:cNvPr id="63"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1"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72" name="Slide Title"/>
          <p:cNvSpPr txBox="1">
            <a:spLocks noGrp="1"/>
          </p:cNvSpPr>
          <p:nvPr>
            <p:ph type="title" hasCustomPrompt="1"/>
          </p:nvPr>
        </p:nvSpPr>
        <p:spPr>
          <a:prstGeom prst="rect">
            <a:avLst/>
          </a:prstGeom>
        </p:spPr>
        <p:txBody>
          <a:bodyPr/>
          <a:lstStyle/>
          <a:p>
            <a:r>
              <a:t>Slide Title</a:t>
            </a:r>
          </a:p>
        </p:txBody>
      </p:sp>
      <p:sp>
        <p:nvSpPr>
          <p:cNvPr id="73"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1" name="Slide Subtitle"/>
          <p:cNvSpPr txBox="1">
            <a:spLocks noGrp="1"/>
          </p:cNvSpPr>
          <p:nvPr>
            <p:ph type="body" sz="quarter" idx="21" hasCustomPrompt="1"/>
          </p:nvPr>
        </p:nvSpPr>
        <p:spPr>
          <a:xfrm>
            <a:off x="1206500" y="2324100"/>
            <a:ext cx="9779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82" name="Slide Title"/>
          <p:cNvSpPr txBox="1">
            <a:spLocks noGrp="1"/>
          </p:cNvSpPr>
          <p:nvPr>
            <p:ph type="title" hasCustomPrompt="1"/>
          </p:nvPr>
        </p:nvSpPr>
        <p:spPr>
          <a:xfrm>
            <a:off x="1206500" y="635000"/>
            <a:ext cx="9779000" cy="1689100"/>
          </a:xfrm>
          <a:prstGeom prst="rect">
            <a:avLst/>
          </a:prstGeom>
        </p:spPr>
        <p:txBody>
          <a:bodyPr/>
          <a:lstStyle/>
          <a:p>
            <a:r>
              <a:t>Slide Title</a:t>
            </a:r>
          </a:p>
        </p:txBody>
      </p:sp>
      <p:sp>
        <p:nvSpPr>
          <p:cNvPr id="83"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91" name="Section Title"/>
          <p:cNvSpPr txBox="1">
            <a:spLocks noGrp="1"/>
          </p:cNvSpPr>
          <p:nvPr>
            <p:ph type="title" hasCustomPrompt="1"/>
          </p:nvPr>
        </p:nvSpPr>
        <p:spPr>
          <a:xfrm>
            <a:off x="1206496" y="3911600"/>
            <a:ext cx="21971004" cy="4648200"/>
          </a:xfrm>
          <a:prstGeom prst="rect">
            <a:avLst/>
          </a:prstGeom>
        </p:spPr>
        <p:txBody>
          <a:bodyPr anchor="ctr"/>
          <a:lstStyle>
            <a:lvl1pPr>
              <a:defRPr sz="12000" spc="-119"/>
            </a:lvl1pPr>
          </a:lstStyle>
          <a:p>
            <a:r>
              <a:t>Section Title</a:t>
            </a: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9"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100" name="Slide Title"/>
          <p:cNvSpPr txBox="1">
            <a:spLocks noGrp="1"/>
          </p:cNvSpPr>
          <p:nvPr>
            <p:ph type="title" hasCustomPrompt="1"/>
          </p:nvPr>
        </p:nvSpPr>
        <p:spPr>
          <a:prstGeom prst="rect">
            <a:avLst/>
          </a:prstGeom>
        </p:spPr>
        <p:txBody>
          <a:bodyPr/>
          <a:lstStyle/>
          <a:p>
            <a:r>
              <a:t>Slide Title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Agenda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Agenda Subtitle</a:t>
            </a:r>
          </a:p>
        </p:txBody>
      </p:sp>
      <p:sp>
        <p:nvSpPr>
          <p:cNvPr id="109" name="Body Level One…"/>
          <p:cNvSpPr txBox="1">
            <a:spLocks noGrp="1"/>
          </p:cNvSpPr>
          <p:nvPr>
            <p:ph type="body" idx="1" hasCustomPrompt="1"/>
          </p:nvPr>
        </p:nvSpPr>
        <p:spPr>
          <a:prstGeom prst="rect">
            <a:avLst/>
          </a:prstGeom>
        </p:spPr>
        <p:txBody>
          <a:bodyPr/>
          <a:lstStyle>
            <a:lvl1pPr marL="0" indent="0">
              <a:spcBef>
                <a:spcPts val="6000"/>
              </a:spcBef>
              <a:buSzTx/>
              <a:buNone/>
              <a:defRPr sz="5000"/>
            </a:lvl1pPr>
            <a:lvl2pPr marL="0" indent="457200">
              <a:spcBef>
                <a:spcPts val="6000"/>
              </a:spcBef>
              <a:buSzTx/>
              <a:buNone/>
              <a:defRPr sz="5000"/>
            </a:lvl2pPr>
            <a:lvl3pPr marL="0" indent="914400">
              <a:spcBef>
                <a:spcPts val="6000"/>
              </a:spcBef>
              <a:buSzTx/>
              <a:buNone/>
              <a:defRPr sz="5000"/>
            </a:lvl3pPr>
            <a:lvl4pPr marL="0" indent="1371600">
              <a:spcBef>
                <a:spcPts val="6000"/>
              </a:spcBef>
              <a:buSzTx/>
              <a:buNone/>
              <a:defRPr sz="5000"/>
            </a:lvl4pPr>
            <a:lvl5pPr marL="0" indent="1828800">
              <a:spcBef>
                <a:spcPts val="6000"/>
              </a:spcBef>
              <a:buSzTx/>
              <a:buNone/>
              <a:defRPr sz="5000"/>
            </a:lvl5pPr>
          </a:lstStyle>
          <a:p>
            <a:r>
              <a:t>Agenda Topics</a:t>
            </a:r>
          </a:p>
          <a:p>
            <a:pPr lvl="1"/>
            <a:endParaRPr/>
          </a:p>
          <a:p>
            <a:pPr lvl="2"/>
            <a:endParaRPr/>
          </a:p>
          <a:p>
            <a:pPr lvl="3"/>
            <a:endParaRPr/>
          </a:p>
          <a:p>
            <a:pPr lvl="4"/>
            <a:endParaRPr/>
          </a:p>
        </p:txBody>
      </p:sp>
      <p:sp>
        <p:nvSpPr>
          <p:cNvPr id="110" name="Agenda Title"/>
          <p:cNvSpPr txBox="1">
            <a:spLocks noGrp="1"/>
          </p:cNvSpPr>
          <p:nvPr>
            <p:ph type="title" hasCustomPrompt="1"/>
          </p:nvPr>
        </p:nvSpPr>
        <p:spPr>
          <a:prstGeom prst="rect">
            <a:avLst/>
          </a:prstGeom>
        </p:spPr>
        <p:txBody>
          <a:bodyPr/>
          <a:lstStyle/>
          <a:p>
            <a:r>
              <a:t>Agenda Title</a:t>
            </a:r>
          </a:p>
        </p:txBody>
      </p:sp>
      <p:sp>
        <p:nvSpPr>
          <p:cNvPr id="111"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18" name="Body Level One…"/>
          <p:cNvSpPr txBox="1">
            <a:spLocks noGrp="1"/>
          </p:cNvSpPr>
          <p:nvPr>
            <p:ph type="body" sz="half" idx="1" hasCustomPrompt="1"/>
          </p:nvPr>
        </p:nvSpPr>
        <p:spPr>
          <a:xfrm>
            <a:off x="1206500" y="4191000"/>
            <a:ext cx="21971000" cy="4089400"/>
          </a:xfrm>
          <a:prstGeom prst="rect">
            <a:avLst/>
          </a:prstGeom>
        </p:spPr>
        <p:txBody>
          <a:bodyPr anchor="ctr"/>
          <a:lstStyle>
            <a:lvl1pPr marL="0" indent="0" algn="ctr" defTabSz="2438400">
              <a:lnSpc>
                <a:spcPct val="90000"/>
              </a:lnSpc>
              <a:spcBef>
                <a:spcPts val="0"/>
              </a:spcBef>
              <a:buSzTx/>
              <a:buNone/>
              <a:defRPr sz="12000" spc="-119">
                <a:latin typeface="+mn-lt"/>
                <a:ea typeface="+mn-ea"/>
                <a:cs typeface="+mn-cs"/>
                <a:sym typeface="Produkt Extralight"/>
              </a:defRPr>
            </a:lvl1pPr>
            <a:lvl2pPr marL="0" indent="457200" algn="ctr" defTabSz="2438400">
              <a:lnSpc>
                <a:spcPct val="90000"/>
              </a:lnSpc>
              <a:spcBef>
                <a:spcPts val="0"/>
              </a:spcBef>
              <a:buSzTx/>
              <a:buNone/>
              <a:defRPr sz="12000" spc="-119">
                <a:latin typeface="+mn-lt"/>
                <a:ea typeface="+mn-ea"/>
                <a:cs typeface="+mn-cs"/>
                <a:sym typeface="Produkt Extralight"/>
              </a:defRPr>
            </a:lvl2pPr>
            <a:lvl3pPr marL="0" indent="914400" algn="ctr" defTabSz="2438400">
              <a:lnSpc>
                <a:spcPct val="90000"/>
              </a:lnSpc>
              <a:spcBef>
                <a:spcPts val="0"/>
              </a:spcBef>
              <a:buSzTx/>
              <a:buNone/>
              <a:defRPr sz="12000" spc="-119">
                <a:latin typeface="+mn-lt"/>
                <a:ea typeface="+mn-ea"/>
                <a:cs typeface="+mn-cs"/>
                <a:sym typeface="Produkt Extralight"/>
              </a:defRPr>
            </a:lvl3pPr>
            <a:lvl4pPr marL="0" indent="1371600" algn="ctr" defTabSz="2438400">
              <a:lnSpc>
                <a:spcPct val="90000"/>
              </a:lnSpc>
              <a:spcBef>
                <a:spcPts val="0"/>
              </a:spcBef>
              <a:buSzTx/>
              <a:buNone/>
              <a:defRPr sz="12000" spc="-119">
                <a:latin typeface="+mn-lt"/>
                <a:ea typeface="+mn-ea"/>
                <a:cs typeface="+mn-cs"/>
                <a:sym typeface="Produkt Extralight"/>
              </a:defRPr>
            </a:lvl4pPr>
            <a:lvl5pPr marL="0" indent="1828800" algn="ctr" defTabSz="2438400">
              <a:lnSpc>
                <a:spcPct val="90000"/>
              </a:lnSpc>
              <a:spcBef>
                <a:spcPts val="0"/>
              </a:spcBef>
              <a:buSzTx/>
              <a:buNone/>
              <a:defRPr sz="12000" spc="-119">
                <a:latin typeface="+mn-lt"/>
                <a:ea typeface="+mn-ea"/>
                <a:cs typeface="+mn-cs"/>
                <a:sym typeface="Produkt Extralight"/>
              </a:defRPr>
            </a:lvl5pPr>
          </a:lstStyle>
          <a:p>
            <a:r>
              <a:t>Statement</a:t>
            </a:r>
          </a:p>
          <a:p>
            <a:pPr lvl="1"/>
            <a:endParaRPr/>
          </a:p>
          <a:p>
            <a:pPr lvl="2"/>
            <a:endParaRPr/>
          </a:p>
          <a:p>
            <a:pPr lvl="3"/>
            <a:endParaRPr/>
          </a:p>
          <a:p>
            <a:pPr lvl="4"/>
            <a:endParaRP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26" name="Body Level One…"/>
          <p:cNvSpPr txBox="1">
            <a:spLocks noGrp="1"/>
          </p:cNvSpPr>
          <p:nvPr>
            <p:ph type="body" idx="1" hasCustomPrompt="1"/>
          </p:nvPr>
        </p:nvSpPr>
        <p:spPr>
          <a:xfrm>
            <a:off x="1206500" y="1206500"/>
            <a:ext cx="21971000" cy="7353300"/>
          </a:xfrm>
          <a:prstGeom prst="rect">
            <a:avLst/>
          </a:prstGeom>
        </p:spPr>
        <p:txBody>
          <a:bodyPr anchor="b"/>
          <a:lstStyle>
            <a:lvl1pPr marL="0" indent="0" algn="ctr" defTabSz="2438400">
              <a:lnSpc>
                <a:spcPct val="90000"/>
              </a:lnSpc>
              <a:spcBef>
                <a:spcPts val="0"/>
              </a:spcBef>
              <a:buSzTx/>
              <a:buNone/>
              <a:defRPr sz="35000" spc="-1750">
                <a:latin typeface="+mn-lt"/>
                <a:ea typeface="+mn-ea"/>
                <a:cs typeface="+mn-cs"/>
                <a:sym typeface="Produkt Extralight"/>
              </a:defRPr>
            </a:lvl1pPr>
            <a:lvl2pPr marL="0" indent="457200" algn="ctr" defTabSz="2438400">
              <a:lnSpc>
                <a:spcPct val="90000"/>
              </a:lnSpc>
              <a:spcBef>
                <a:spcPts val="0"/>
              </a:spcBef>
              <a:buSzTx/>
              <a:buNone/>
              <a:defRPr sz="35000" spc="-1750">
                <a:latin typeface="+mn-lt"/>
                <a:ea typeface="+mn-ea"/>
                <a:cs typeface="+mn-cs"/>
                <a:sym typeface="Produkt Extralight"/>
              </a:defRPr>
            </a:lvl2pPr>
            <a:lvl3pPr marL="0" indent="914400" algn="ctr" defTabSz="2438400">
              <a:lnSpc>
                <a:spcPct val="90000"/>
              </a:lnSpc>
              <a:spcBef>
                <a:spcPts val="0"/>
              </a:spcBef>
              <a:buSzTx/>
              <a:buNone/>
              <a:defRPr sz="35000" spc="-1750">
                <a:latin typeface="+mn-lt"/>
                <a:ea typeface="+mn-ea"/>
                <a:cs typeface="+mn-cs"/>
                <a:sym typeface="Produkt Extralight"/>
              </a:defRPr>
            </a:lvl3pPr>
            <a:lvl4pPr marL="0" indent="1371600" algn="ctr" defTabSz="2438400">
              <a:lnSpc>
                <a:spcPct val="90000"/>
              </a:lnSpc>
              <a:spcBef>
                <a:spcPts val="0"/>
              </a:spcBef>
              <a:buSzTx/>
              <a:buNone/>
              <a:defRPr sz="35000" spc="-1750">
                <a:latin typeface="+mn-lt"/>
                <a:ea typeface="+mn-ea"/>
                <a:cs typeface="+mn-cs"/>
                <a:sym typeface="Produkt Extralight"/>
              </a:defRPr>
            </a:lvl4pPr>
            <a:lvl5pPr marL="0" indent="1828800" algn="ctr" defTabSz="2438400">
              <a:lnSpc>
                <a:spcPct val="90000"/>
              </a:lnSpc>
              <a:spcBef>
                <a:spcPts val="0"/>
              </a:spcBef>
              <a:buSzTx/>
              <a:buNone/>
              <a:defRPr sz="35000" spc="-1750">
                <a:latin typeface="+mn-lt"/>
                <a:ea typeface="+mn-ea"/>
                <a:cs typeface="+mn-cs"/>
                <a:sym typeface="Produkt Extralight"/>
              </a:defRPr>
            </a:lvl5pPr>
          </a:lstStyle>
          <a:p>
            <a:r>
              <a:t>100%</a:t>
            </a:r>
          </a:p>
          <a:p>
            <a:pPr lvl="1"/>
            <a:endParaRPr/>
          </a:p>
          <a:p>
            <a:pPr lvl="2"/>
            <a:endParaRPr/>
          </a:p>
          <a:p>
            <a:pPr lvl="3"/>
            <a:endParaRPr/>
          </a:p>
          <a:p>
            <a:pPr lvl="4"/>
            <a:endParaRPr/>
          </a:p>
        </p:txBody>
      </p:sp>
      <p:sp>
        <p:nvSpPr>
          <p:cNvPr id="127" name="Fact information"/>
          <p:cNvSpPr txBox="1">
            <a:spLocks noGrp="1"/>
          </p:cNvSpPr>
          <p:nvPr>
            <p:ph type="body" sz="quarter" idx="21" hasCustomPrompt="1"/>
          </p:nvPr>
        </p:nvSpPr>
        <p:spPr>
          <a:xfrm>
            <a:off x="1206500" y="8128000"/>
            <a:ext cx="21971000" cy="1079500"/>
          </a:xfrm>
          <a:prstGeom prst="rect">
            <a:avLst/>
          </a:prstGeom>
        </p:spPr>
        <p:txBody>
          <a:bodyPr lIns="45719" tIns="45719" rIns="45719" bIns="45719"/>
          <a:lstStyle>
            <a:lvl1pPr marL="0" indent="0" algn="ctr" defTabSz="825500">
              <a:lnSpc>
                <a:spcPct val="90000"/>
              </a:lnSpc>
              <a:spcBef>
                <a:spcPts val="0"/>
              </a:spcBef>
              <a:buSzTx/>
              <a:buNone/>
              <a:defRPr sz="5500" spc="-55">
                <a:latin typeface="+mn-lt"/>
                <a:ea typeface="+mn-ea"/>
                <a:cs typeface="+mn-cs"/>
                <a:sym typeface="Produkt Extralight"/>
              </a:defRPr>
            </a:lvl1pPr>
          </a:lstStyle>
          <a:p>
            <a:r>
              <a:t>Fact information</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35" name="Attribution"/>
          <p:cNvSpPr txBox="1">
            <a:spLocks noGrp="1"/>
          </p:cNvSpPr>
          <p:nvPr>
            <p:ph type="body" sz="quarter" idx="21" hasCustomPrompt="1"/>
          </p:nvPr>
        </p:nvSpPr>
        <p:spPr>
          <a:xfrm>
            <a:off x="5461000" y="9563100"/>
            <a:ext cx="13728700" cy="698500"/>
          </a:xfrm>
          <a:prstGeom prst="rect">
            <a:avLst/>
          </a:prstGeom>
        </p:spPr>
        <p:txBody>
          <a:bodyPr lIns="45719" tIns="45719" rIns="45719" bIns="45719"/>
          <a:lstStyle>
            <a:lvl1pPr marL="0" indent="0" defTabSz="825500">
              <a:spcBef>
                <a:spcPts val="0"/>
              </a:spcBef>
              <a:buSzTx/>
              <a:buNone/>
              <a:defRPr sz="3600">
                <a:latin typeface="Produkt Light"/>
                <a:ea typeface="Produkt Light"/>
                <a:cs typeface="Produkt Light"/>
                <a:sym typeface="Produkt Light"/>
              </a:defRPr>
            </a:lvl1pPr>
          </a:lstStyle>
          <a:p>
            <a:r>
              <a:t>Attribution</a:t>
            </a:r>
          </a:p>
        </p:txBody>
      </p:sp>
      <p:sp>
        <p:nvSpPr>
          <p:cNvPr id="136" name="Body Level One…"/>
          <p:cNvSpPr txBox="1">
            <a:spLocks noGrp="1"/>
          </p:cNvSpPr>
          <p:nvPr>
            <p:ph type="body" sz="quarter" idx="1" hasCustomPrompt="1"/>
          </p:nvPr>
        </p:nvSpPr>
        <p:spPr>
          <a:xfrm>
            <a:off x="5194300" y="4165600"/>
            <a:ext cx="13995400" cy="4432300"/>
          </a:xfrm>
          <a:prstGeom prst="rect">
            <a:avLst/>
          </a:prstGeom>
        </p:spPr>
        <p:txBody>
          <a:bodyPr anchor="b"/>
          <a:lstStyle>
            <a:lvl1pPr marL="254000" indent="-254000" defTabSz="2438400">
              <a:lnSpc>
                <a:spcPct val="90000"/>
              </a:lnSpc>
              <a:spcBef>
                <a:spcPts val="0"/>
              </a:spcBef>
              <a:buSzTx/>
              <a:buNone/>
              <a:defRPr sz="9300" spc="-93">
                <a:latin typeface="+mn-lt"/>
                <a:ea typeface="+mn-ea"/>
                <a:cs typeface="+mn-cs"/>
                <a:sym typeface="Produkt Extralight"/>
              </a:defRPr>
            </a:lvl1pPr>
            <a:lvl2pPr marL="254000" indent="203200" defTabSz="2438400">
              <a:lnSpc>
                <a:spcPct val="90000"/>
              </a:lnSpc>
              <a:spcBef>
                <a:spcPts val="0"/>
              </a:spcBef>
              <a:buSzTx/>
              <a:buNone/>
              <a:defRPr sz="9300" spc="-93">
                <a:latin typeface="+mn-lt"/>
                <a:ea typeface="+mn-ea"/>
                <a:cs typeface="+mn-cs"/>
                <a:sym typeface="Produkt Extralight"/>
              </a:defRPr>
            </a:lvl2pPr>
            <a:lvl3pPr marL="254000" indent="660400" defTabSz="2438400">
              <a:lnSpc>
                <a:spcPct val="90000"/>
              </a:lnSpc>
              <a:spcBef>
                <a:spcPts val="0"/>
              </a:spcBef>
              <a:buSzTx/>
              <a:buNone/>
              <a:defRPr sz="9300" spc="-93">
                <a:latin typeface="+mn-lt"/>
                <a:ea typeface="+mn-ea"/>
                <a:cs typeface="+mn-cs"/>
                <a:sym typeface="Produkt Extralight"/>
              </a:defRPr>
            </a:lvl3pPr>
            <a:lvl4pPr marL="254000" indent="1117600" defTabSz="2438400">
              <a:lnSpc>
                <a:spcPct val="90000"/>
              </a:lnSpc>
              <a:spcBef>
                <a:spcPts val="0"/>
              </a:spcBef>
              <a:buSzTx/>
              <a:buNone/>
              <a:defRPr sz="9300" spc="-93">
                <a:latin typeface="+mn-lt"/>
                <a:ea typeface="+mn-ea"/>
                <a:cs typeface="+mn-cs"/>
                <a:sym typeface="Produkt Extralight"/>
              </a:defRPr>
            </a:lvl4pPr>
            <a:lvl5pPr marL="254000" indent="1574800" defTabSz="2438400">
              <a:lnSpc>
                <a:spcPct val="90000"/>
              </a:lnSpc>
              <a:spcBef>
                <a:spcPts val="0"/>
              </a:spcBef>
              <a:buSzTx/>
              <a:buNone/>
              <a:defRPr sz="9300" spc="-93">
                <a:latin typeface="+mn-lt"/>
                <a:ea typeface="+mn-ea"/>
                <a:cs typeface="+mn-cs"/>
                <a:sym typeface="Produkt Extralight"/>
              </a:defRPr>
            </a:lvl5pPr>
          </a:lstStyle>
          <a:p>
            <a:r>
              <a:t>“Notable Quote”</a:t>
            </a:r>
          </a:p>
          <a:p>
            <a:pPr lvl="1"/>
            <a:endParaRPr/>
          </a:p>
          <a:p>
            <a:pPr lvl="2"/>
            <a:endParaRPr/>
          </a:p>
          <a:p>
            <a:pPr lvl="3"/>
            <a:endParaRPr/>
          </a:p>
          <a:p>
            <a:pPr lvl="4"/>
            <a:endParaRP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44" name="Close-up of a curved, white, layered pattern"/>
          <p:cNvSpPr>
            <a:spLocks noGrp="1"/>
          </p:cNvSpPr>
          <p:nvPr>
            <p:ph type="pic" sz="quarter" idx="21"/>
          </p:nvPr>
        </p:nvSpPr>
        <p:spPr>
          <a:xfrm>
            <a:off x="1257300" y="3213100"/>
            <a:ext cx="7289800" cy="7289800"/>
          </a:xfrm>
          <a:prstGeom prst="rect">
            <a:avLst/>
          </a:prstGeom>
        </p:spPr>
        <p:txBody>
          <a:bodyPr lIns="91439" tIns="45719" rIns="91439" bIns="45719">
            <a:noAutofit/>
          </a:bodyPr>
          <a:lstStyle/>
          <a:p>
            <a:endParaRPr/>
          </a:p>
        </p:txBody>
      </p:sp>
      <p:sp>
        <p:nvSpPr>
          <p:cNvPr id="145" name="Close-up of a layered pattern of grey stone"/>
          <p:cNvSpPr>
            <a:spLocks noGrp="1"/>
          </p:cNvSpPr>
          <p:nvPr>
            <p:ph type="pic" sz="quarter" idx="22"/>
          </p:nvPr>
        </p:nvSpPr>
        <p:spPr>
          <a:xfrm>
            <a:off x="7353300" y="3632200"/>
            <a:ext cx="9677400" cy="6451600"/>
          </a:xfrm>
          <a:prstGeom prst="rect">
            <a:avLst/>
          </a:prstGeom>
        </p:spPr>
        <p:txBody>
          <a:bodyPr lIns="91439" tIns="45719" rIns="91439" bIns="45719">
            <a:noAutofit/>
          </a:bodyPr>
          <a:lstStyle/>
          <a:p>
            <a:endParaRPr/>
          </a:p>
        </p:txBody>
      </p:sp>
      <p:sp>
        <p:nvSpPr>
          <p:cNvPr id="146" name="Close-up of a white ribbed pattern"/>
          <p:cNvSpPr>
            <a:spLocks noGrp="1"/>
          </p:cNvSpPr>
          <p:nvPr>
            <p:ph type="pic" sz="quarter" idx="23"/>
          </p:nvPr>
        </p:nvSpPr>
        <p:spPr>
          <a:xfrm>
            <a:off x="14621933" y="3632200"/>
            <a:ext cx="9677401" cy="6457250"/>
          </a:xfrm>
          <a:prstGeom prst="rect">
            <a:avLst/>
          </a:prstGeom>
        </p:spPr>
        <p:txBody>
          <a:bodyPr lIns="91439" tIns="45719" rIns="91439" bIns="45719">
            <a:noAutofit/>
          </a:bodyPr>
          <a:lstStyle/>
          <a:p>
            <a:endParaRPr/>
          </a:p>
        </p:txBody>
      </p:sp>
      <p:sp>
        <p:nvSpPr>
          <p:cNvPr id="147"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Angular, futuristic, white corridor with shadows"/>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155"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2" name="Slide Numb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635000"/>
            <a:ext cx="21971000" cy="16891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23558499" y="12458699"/>
            <a:ext cx="388621" cy="429261"/>
          </a:xfrm>
          <a:prstGeom prst="rect">
            <a:avLst/>
          </a:prstGeom>
          <a:ln w="12700">
            <a:miter lim="400000"/>
          </a:ln>
        </p:spPr>
        <p:txBody>
          <a:bodyPr wrap="none" lIns="50800" tIns="50800" rIns="50800" bIns="50800" anchor="b">
            <a:spAutoFit/>
          </a:bodyPr>
          <a:lstStyle>
            <a:lvl1pPr algn="r" defTabSz="584200">
              <a:spcBef>
                <a:spcPts val="0"/>
              </a:spcBef>
              <a:defRPr sz="2000">
                <a:latin typeface="Graphik"/>
                <a:ea typeface="Graphik"/>
                <a:cs typeface="Graphik"/>
                <a:sym typeface="Graphik"/>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Lst>
  <p:transition spd="med"/>
  <p:txStyles>
    <p:titleStyle>
      <a:lvl1pPr marL="0" marR="0" indent="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p:titleStyle>
    <p:bodyStyle>
      <a:lvl1pPr marL="4572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Light"/>
          <a:ea typeface="Graphik-Light"/>
          <a:cs typeface="Graphik-Light"/>
          <a:sym typeface="Graphik Light"/>
        </a:defRPr>
      </a:lvl1pPr>
      <a:lvl2pPr marL="9144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Light"/>
          <a:ea typeface="Graphik-Light"/>
          <a:cs typeface="Graphik-Light"/>
          <a:sym typeface="Graphik Light"/>
        </a:defRPr>
      </a:lvl2pPr>
      <a:lvl3pPr marL="13716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Light"/>
          <a:ea typeface="Graphik-Light"/>
          <a:cs typeface="Graphik-Light"/>
          <a:sym typeface="Graphik Light"/>
        </a:defRPr>
      </a:lvl3pPr>
      <a:lvl4pPr marL="18288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Light"/>
          <a:ea typeface="Graphik-Light"/>
          <a:cs typeface="Graphik-Light"/>
          <a:sym typeface="Graphik Light"/>
        </a:defRPr>
      </a:lvl4pPr>
      <a:lvl5pPr marL="22860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Light"/>
          <a:ea typeface="Graphik-Light"/>
          <a:cs typeface="Graphik-Light"/>
          <a:sym typeface="Graphik Light"/>
        </a:defRPr>
      </a:lvl5pPr>
      <a:lvl6pPr marL="27432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Light"/>
          <a:ea typeface="Graphik-Light"/>
          <a:cs typeface="Graphik-Light"/>
          <a:sym typeface="Graphik Light"/>
        </a:defRPr>
      </a:lvl6pPr>
      <a:lvl7pPr marL="32004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Light"/>
          <a:ea typeface="Graphik-Light"/>
          <a:cs typeface="Graphik-Light"/>
          <a:sym typeface="Graphik Light"/>
        </a:defRPr>
      </a:lvl7pPr>
      <a:lvl8pPr marL="36576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Light"/>
          <a:ea typeface="Graphik-Light"/>
          <a:cs typeface="Graphik-Light"/>
          <a:sym typeface="Graphik Light"/>
        </a:defRPr>
      </a:lvl8pPr>
      <a:lvl9pPr marL="41148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Light"/>
          <a:ea typeface="Graphik-Light"/>
          <a:cs typeface="Graphik-Light"/>
          <a:sym typeface="Graphik Light"/>
        </a:defRPr>
      </a:lvl9pPr>
    </p:bodyStyle>
    <p:otherStyle>
      <a:lvl1pPr marL="0" marR="0" indent="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1pPr>
      <a:lvl2pPr marL="0" marR="0" indent="4572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2pPr>
      <a:lvl3pPr marL="0" marR="0" indent="9144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3pPr>
      <a:lvl4pPr marL="0" marR="0" indent="13716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4pPr>
      <a:lvl5pPr marL="0" marR="0" indent="18288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5pPr>
      <a:lvl6pPr marL="0" marR="0" indent="22860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6pPr>
      <a:lvl7pPr marL="0" marR="0" indent="27432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7pPr>
      <a:lvl8pPr marL="0" marR="0" indent="32004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8pPr>
      <a:lvl9pPr marL="0" marR="0" indent="36576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4.png"/><Relationship Id="rId12" Type="http://schemas.openxmlformats.org/officeDocument/2006/relationships/slide" Target="slide6.xml"/><Relationship Id="rId2" Type="http://schemas.openxmlformats.org/officeDocument/2006/relationships/notesSlide" Target="../notesSlides/notesSlide3.xml"/><Relationship Id="rId16" Type="http://schemas.openxmlformats.org/officeDocument/2006/relationships/image" Target="../media/image7.png"/><Relationship Id="rId1" Type="http://schemas.openxmlformats.org/officeDocument/2006/relationships/slideLayout" Target="../slideLayouts/slideLayout16.xml"/><Relationship Id="rId6" Type="http://schemas.openxmlformats.org/officeDocument/2006/relationships/slide" Target="slide4.xml"/><Relationship Id="rId11" Type="http://schemas.openxmlformats.org/officeDocument/2006/relationships/image" Target="../media/image6.png"/><Relationship Id="rId5" Type="http://schemas.openxmlformats.org/officeDocument/2006/relationships/image" Target="../media/image4.png"/><Relationship Id="rId15" Type="http://schemas.openxmlformats.org/officeDocument/2006/relationships/slide" Target="slide7.xml"/><Relationship Id="rId10" Type="http://schemas.openxmlformats.org/officeDocument/2006/relationships/image" Target="../media/image5.png"/><Relationship Id="rId4" Type="http://schemas.microsoft.com/office/2007/relationships/hdphoto" Target="../media/hdphoto1.wdp"/><Relationship Id="rId9" Type="http://schemas.openxmlformats.org/officeDocument/2006/relationships/slide" Target="slide5.xml"/><Relationship Id="rId1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lide Subtitle"/>
          <p:cNvSpPr txBox="1">
            <a:spLocks noGrp="1"/>
          </p:cNvSpPr>
          <p:nvPr>
            <p:ph type="body" idx="21"/>
          </p:nvPr>
        </p:nvSpPr>
        <p:spPr>
          <a:prstGeom prst="rect">
            <a:avLst/>
          </a:prstGeom>
        </p:spPr>
        <p:txBody>
          <a:bodyPr/>
          <a:lstStyle/>
          <a:p>
            <a:endParaRPr/>
          </a:p>
        </p:txBody>
      </p:sp>
      <p:sp>
        <p:nvSpPr>
          <p:cNvPr id="172" name="Slide Title"/>
          <p:cNvSpPr txBox="1">
            <a:spLocks noGrp="1"/>
          </p:cNvSpPr>
          <p:nvPr>
            <p:ph type="title"/>
          </p:nvPr>
        </p:nvSpPr>
        <p:spPr>
          <a:prstGeom prst="rect">
            <a:avLst/>
          </a:prstGeom>
        </p:spPr>
        <p:txBody>
          <a:bodyPr/>
          <a:lstStyle/>
          <a:p>
            <a:pPr defTabSz="2316479">
              <a:defRPr sz="9500" spc="-95"/>
            </a:pPr>
            <a:endParaRPr/>
          </a:p>
        </p:txBody>
      </p:sp>
      <p:sp>
        <p:nvSpPr>
          <p:cNvPr id="173" name="Slide bullet text"/>
          <p:cNvSpPr txBox="1">
            <a:spLocks noGrp="1"/>
          </p:cNvSpPr>
          <p:nvPr>
            <p:ph type="body" idx="1"/>
          </p:nvPr>
        </p:nvSpPr>
        <p:spPr>
          <a:prstGeom prst="rect">
            <a:avLst/>
          </a:prstGeom>
        </p:spPr>
        <p:txBody>
          <a:bodyPr/>
          <a:lstStyle/>
          <a:p>
            <a:endParaRPr/>
          </a:p>
        </p:txBody>
      </p:sp>
      <p:pic>
        <p:nvPicPr>
          <p:cNvPr id="174" name="Slide 001 - Buitenplaats Intermediair - Provincie Utrecht.jpg" descr="Slide 001 - Buitenplaats Intermediair - Provincie Utrecht.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0" y="0"/>
            <a:ext cx="24371300" cy="13716000"/>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Slide Subtitle"/>
          <p:cNvSpPr txBox="1">
            <a:spLocks noGrp="1"/>
          </p:cNvSpPr>
          <p:nvPr>
            <p:ph type="body" idx="21"/>
          </p:nvPr>
        </p:nvSpPr>
        <p:spPr>
          <a:prstGeom prst="rect">
            <a:avLst/>
          </a:prstGeom>
        </p:spPr>
        <p:txBody>
          <a:bodyPr/>
          <a:lstStyle/>
          <a:p>
            <a:endParaRPr/>
          </a:p>
        </p:txBody>
      </p:sp>
      <p:sp>
        <p:nvSpPr>
          <p:cNvPr id="227" name="Slide Title"/>
          <p:cNvSpPr txBox="1">
            <a:spLocks noGrp="1"/>
          </p:cNvSpPr>
          <p:nvPr>
            <p:ph type="title"/>
          </p:nvPr>
        </p:nvSpPr>
        <p:spPr>
          <a:prstGeom prst="rect">
            <a:avLst/>
          </a:prstGeom>
        </p:spPr>
        <p:txBody>
          <a:bodyPr/>
          <a:lstStyle/>
          <a:p>
            <a:pPr defTabSz="2316479">
              <a:defRPr sz="9500" spc="-95"/>
            </a:pPr>
            <a:endParaRPr/>
          </a:p>
        </p:txBody>
      </p:sp>
      <p:sp>
        <p:nvSpPr>
          <p:cNvPr id="228" name="Slide bullet text"/>
          <p:cNvSpPr txBox="1">
            <a:spLocks noGrp="1"/>
          </p:cNvSpPr>
          <p:nvPr>
            <p:ph type="body" idx="1"/>
          </p:nvPr>
        </p:nvSpPr>
        <p:spPr>
          <a:prstGeom prst="rect">
            <a:avLst/>
          </a:prstGeom>
        </p:spPr>
        <p:txBody>
          <a:bodyPr/>
          <a:lstStyle/>
          <a:p>
            <a:endParaRPr/>
          </a:p>
        </p:txBody>
      </p:sp>
      <p:pic>
        <p:nvPicPr>
          <p:cNvPr id="229" name="Slide 012 - Buitenplaats Intermediair - Provincie Utrecht.jpg" descr="Slide 012 - Buitenplaats Intermediair - Provincie Utrecht.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700" y="0"/>
            <a:ext cx="24371300" cy="1371600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DDEDC"/>
        </a:solidFill>
        <a:effectLst/>
      </p:bgPr>
    </p:bg>
    <p:spTree>
      <p:nvGrpSpPr>
        <p:cNvPr id="1" name=""/>
        <p:cNvGrpSpPr/>
        <p:nvPr/>
      </p:nvGrpSpPr>
      <p:grpSpPr>
        <a:xfrm>
          <a:off x="0" y="0"/>
          <a:ext cx="0" cy="0"/>
          <a:chOff x="0" y="0"/>
          <a:chExt cx="0" cy="0"/>
        </a:xfrm>
      </p:grpSpPr>
      <p:pic>
        <p:nvPicPr>
          <p:cNvPr id="10" name="Slide 012 - Buitenplaats Intermediair - Provincie Utrecht.jpg" descr="Slide 012 - Buitenplaats Intermediair - Provincie Utrecht.jpg">
            <a:extLst>
              <a:ext uri="{FF2B5EF4-FFF2-40B4-BE49-F238E27FC236}">
                <a16:creationId xmlns:a16="http://schemas.microsoft.com/office/drawing/2014/main" id="{A5C62CB7-0417-5287-F89A-382867B393F6}"/>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2700" y="0"/>
            <a:ext cx="24371300" cy="13716000"/>
          </a:xfrm>
          <a:prstGeom prst="rect">
            <a:avLst/>
          </a:prstGeom>
          <a:ln w="12700">
            <a:miter lim="400000"/>
          </a:ln>
        </p:spPr>
      </p:pic>
      <p:sp>
        <p:nvSpPr>
          <p:cNvPr id="8" name="Tekstvak 7">
            <a:extLst>
              <a:ext uri="{FF2B5EF4-FFF2-40B4-BE49-F238E27FC236}">
                <a16:creationId xmlns:a16="http://schemas.microsoft.com/office/drawing/2014/main" id="{C7282DFE-AEEF-0F80-9335-B77AC6906155}"/>
              </a:ext>
            </a:extLst>
          </p:cNvPr>
          <p:cNvSpPr txBox="1"/>
          <p:nvPr/>
        </p:nvSpPr>
        <p:spPr>
          <a:xfrm>
            <a:off x="12505352" y="6786542"/>
            <a:ext cx="3044891" cy="27366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55600" rtl="0" fontAlgn="auto" latinLnBrk="0" hangingPunct="0">
              <a:lnSpc>
                <a:spcPct val="100000"/>
              </a:lnSpc>
              <a:spcBef>
                <a:spcPts val="4700"/>
              </a:spcBef>
              <a:spcAft>
                <a:spcPts val="0"/>
              </a:spcAft>
              <a:buClrTx/>
              <a:buSzTx/>
              <a:buFontTx/>
              <a:buNone/>
              <a:tabLst/>
            </a:pPr>
            <a:r>
              <a:rPr lang="nl-NL" sz="6600" b="1" dirty="0">
                <a:solidFill>
                  <a:schemeClr val="bg1"/>
                </a:solidFill>
              </a:rPr>
              <a:t>ONDERWEG</a:t>
            </a:r>
            <a:endParaRPr kumimoji="0" lang="nl-NL" sz="6600" b="1" i="0" u="none" strike="noStrike" cap="none" spc="0" normalizeH="0" baseline="0" dirty="0">
              <a:ln>
                <a:noFill/>
              </a:ln>
              <a:solidFill>
                <a:schemeClr val="bg1"/>
              </a:solidFill>
              <a:effectLst/>
              <a:uFillTx/>
              <a:latin typeface="Graphik-Light"/>
              <a:ea typeface="Graphik-Light"/>
              <a:cs typeface="Graphik-Light"/>
              <a:sym typeface="Graphik Light"/>
            </a:endParaRPr>
          </a:p>
        </p:txBody>
      </p:sp>
      <mc:AlternateContent xmlns:mc="http://schemas.openxmlformats.org/markup-compatibility/2006" xmlns:pslz="http://schemas.microsoft.com/office/powerpoint/2016/slidezoom">
        <mc:Choice Requires="pslz">
          <p:graphicFrame>
            <p:nvGraphicFramePr>
              <p:cNvPr id="18" name="Diazoom 17">
                <a:extLst>
                  <a:ext uri="{FF2B5EF4-FFF2-40B4-BE49-F238E27FC236}">
                    <a16:creationId xmlns:a16="http://schemas.microsoft.com/office/drawing/2014/main" id="{8E4E0ECB-662E-D0B0-3003-8CB2E9BE8AE3}"/>
                  </a:ext>
                </a:extLst>
              </p:cNvPr>
              <p:cNvGraphicFramePr>
                <a:graphicFrameLocks noChangeAspect="1"/>
              </p:cNvGraphicFramePr>
              <p:nvPr>
                <p:extLst>
                  <p:ext uri="{D42A27DB-BD31-4B8C-83A1-F6EECF244321}">
                    <p14:modId xmlns:p14="http://schemas.microsoft.com/office/powerpoint/2010/main" val="2067076238"/>
                  </p:ext>
                </p:extLst>
              </p:nvPr>
            </p:nvGraphicFramePr>
            <p:xfrm>
              <a:off x="2738554" y="8415104"/>
              <a:ext cx="3429000" cy="3429000"/>
            </p:xfrm>
            <a:graphic>
              <a:graphicData uri="http://schemas.microsoft.com/office/powerpoint/2016/slidezoom">
                <pslz:sldZm>
                  <pslz:sldZmObj sldId="270" cId="3849342429">
                    <pslz:zmPr id="{3B863388-5CD0-45F6-BDC5-0C2E226453CF}" imageType="cover" transitionDur="1000" showBg="0">
                      <p166:blipFill xmlns:p166="http://schemas.microsoft.com/office/powerpoint/2016/6/main">
                        <a:blip r:embed="rId5"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3429000" cy="3429000"/>
                        </a:xfrm>
                        <a:prstGeom prst="rect">
                          <a:avLst/>
                        </a:prstGeom>
                      </p166:spPr>
                    </pslz:zmPr>
                  </pslz:sldZmObj>
                </pslz:sldZm>
              </a:graphicData>
            </a:graphic>
          </p:graphicFrame>
        </mc:Choice>
        <mc:Fallback xmlns="">
          <p:pic>
            <p:nvPicPr>
              <p:cNvPr id="18" name="Diazoom 17">
                <a:hlinkClick r:id="rId6" action="ppaction://hlinksldjump"/>
                <a:extLst>
                  <a:ext uri="{FF2B5EF4-FFF2-40B4-BE49-F238E27FC236}">
                    <a16:creationId xmlns:a16="http://schemas.microsoft.com/office/drawing/2014/main" id="{8E4E0ECB-662E-D0B0-3003-8CB2E9BE8AE3}"/>
                  </a:ext>
                </a:extLst>
              </p:cNvPr>
              <p:cNvPicPr>
                <a:picLocks noGrp="1" noRot="1" noChangeAspect="1" noMove="1" noResize="1" noEditPoints="1" noAdjustHandles="1" noChangeArrowheads="1" noChangeShapeType="1"/>
              </p:cNvPicPr>
              <p:nvPr/>
            </p:nvPicPr>
            <p:blipFill>
              <a:blip r:embed="rId7" cstate="print">
                <a:extLst>
                  <a:ext uri="{28A0092B-C50C-407E-A947-70E740481C1C}">
                    <a14:useLocalDpi xmlns:a14="http://schemas.microsoft.com/office/drawing/2010/main" val="0"/>
                  </a:ext>
                </a:extLst>
              </a:blip>
              <a:stretch>
                <a:fillRect/>
              </a:stretch>
            </p:blipFill>
            <p:spPr>
              <a:xfrm>
                <a:off x="2738554" y="8415104"/>
                <a:ext cx="3429000" cy="3429000"/>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4" name="Diazoom 23">
                <a:extLst>
                  <a:ext uri="{FF2B5EF4-FFF2-40B4-BE49-F238E27FC236}">
                    <a16:creationId xmlns:a16="http://schemas.microsoft.com/office/drawing/2014/main" id="{8F718E35-5D3D-50A2-962D-51F9FC517D42}"/>
                  </a:ext>
                </a:extLst>
              </p:cNvPr>
              <p:cNvGraphicFramePr>
                <a:graphicFrameLocks noChangeAspect="1"/>
              </p:cNvGraphicFramePr>
              <p:nvPr>
                <p:extLst>
                  <p:ext uri="{D42A27DB-BD31-4B8C-83A1-F6EECF244321}">
                    <p14:modId xmlns:p14="http://schemas.microsoft.com/office/powerpoint/2010/main" val="3641931906"/>
                  </p:ext>
                </p:extLst>
              </p:nvPr>
            </p:nvGraphicFramePr>
            <p:xfrm>
              <a:off x="7092113" y="5072042"/>
              <a:ext cx="3431906" cy="3429000"/>
            </p:xfrm>
            <a:graphic>
              <a:graphicData uri="http://schemas.microsoft.com/office/powerpoint/2016/slidezoom">
                <pslz:sldZm>
                  <pslz:sldZmObj sldId="271" cId="947989925">
                    <pslz:zmPr id="{7E2CABBD-9C2E-48CF-B77B-D75AB11C170E}" imageType="cover" transitionDur="1000" showBg="0">
                      <p166:blipFill xmlns:p166="http://schemas.microsoft.com/office/powerpoint/2016/6/main">
                        <a:blip r:embed="rId8"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3431906" cy="3429000"/>
                        </a:xfrm>
                        <a:prstGeom prst="rect">
                          <a:avLst/>
                        </a:prstGeom>
                      </p166:spPr>
                    </pslz:zmPr>
                  </pslz:sldZmObj>
                </pslz:sldZm>
              </a:graphicData>
            </a:graphic>
          </p:graphicFrame>
        </mc:Choice>
        <mc:Fallback xmlns="">
          <p:pic>
            <p:nvPicPr>
              <p:cNvPr id="24" name="Diazoom 23">
                <a:hlinkClick r:id="rId9" action="ppaction://hlinksldjump"/>
                <a:extLst>
                  <a:ext uri="{FF2B5EF4-FFF2-40B4-BE49-F238E27FC236}">
                    <a16:creationId xmlns:a16="http://schemas.microsoft.com/office/drawing/2014/main" id="{8F718E35-5D3D-50A2-962D-51F9FC517D42}"/>
                  </a:ext>
                </a:extLst>
              </p:cNvPr>
              <p:cNvPicPr>
                <a:picLocks noGrp="1" noRot="1" noChangeAspect="1" noMove="1" noResize="1" noEditPoints="1" noAdjustHandles="1" noChangeArrowheads="1" noChangeShapeType="1"/>
              </p:cNvPicPr>
              <p:nvPr/>
            </p:nvPicPr>
            <p:blipFill>
              <a:blip r:embed="rId10" cstate="print">
                <a:extLst>
                  <a:ext uri="{28A0092B-C50C-407E-A947-70E740481C1C}">
                    <a14:useLocalDpi xmlns:a14="http://schemas.microsoft.com/office/drawing/2010/main" val="0"/>
                  </a:ext>
                </a:extLst>
              </a:blip>
              <a:stretch>
                <a:fillRect/>
              </a:stretch>
            </p:blipFill>
            <p:spPr>
              <a:xfrm>
                <a:off x="7092113" y="5072042"/>
                <a:ext cx="3431906" cy="3429000"/>
              </a:xfrm>
              <a:prstGeom prst="rect">
                <a:avLst/>
              </a:prstGeom>
            </p:spPr>
          </p:pic>
        </mc:Fallback>
      </mc:AlternateContent>
      <mc:AlternateContent xmlns:mc="http://schemas.openxmlformats.org/markup-compatibility/2006" xmlns:pslz="http://schemas.microsoft.com/office/powerpoint/2016/slidezoom">
        <mc:Choice Requires="pslz">
          <p:graphicFrame>
            <p:nvGraphicFramePr>
              <p:cNvPr id="26" name="Diazoom 25">
                <a:extLst>
                  <a:ext uri="{FF2B5EF4-FFF2-40B4-BE49-F238E27FC236}">
                    <a16:creationId xmlns:a16="http://schemas.microsoft.com/office/drawing/2014/main" id="{EEFE76A6-64F0-4111-555E-5BEF22101D2E}"/>
                  </a:ext>
                </a:extLst>
              </p:cNvPr>
              <p:cNvGraphicFramePr>
                <a:graphicFrameLocks noChangeAspect="1"/>
              </p:cNvGraphicFramePr>
              <p:nvPr>
                <p:extLst>
                  <p:ext uri="{D42A27DB-BD31-4B8C-83A1-F6EECF244321}">
                    <p14:modId xmlns:p14="http://schemas.microsoft.com/office/powerpoint/2010/main" val="495255264"/>
                  </p:ext>
                </p:extLst>
              </p:nvPr>
            </p:nvGraphicFramePr>
            <p:xfrm>
              <a:off x="13320637" y="7240939"/>
              <a:ext cx="3910280" cy="3910280"/>
            </p:xfrm>
            <a:graphic>
              <a:graphicData uri="http://schemas.microsoft.com/office/powerpoint/2016/slidezoom">
                <pslz:sldZm>
                  <pslz:sldZmObj sldId="272" cId="831115550">
                    <pslz:zmPr id="{9E0BA77A-98F4-4799-A7B5-F4DE87D446E8}" imageType="cover" transitionDur="1000">
                      <p166:blipFill xmlns:p166="http://schemas.microsoft.com/office/powerpoint/2016/6/main">
                        <a:blip r:embed="rId11"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3910280" cy="3910280"/>
                        </a:xfrm>
                        <a:prstGeom prst="rect">
                          <a:avLst/>
                        </a:prstGeom>
                        <a:ln w="3175">
                          <a:noFill/>
                        </a:ln>
                      </p166:spPr>
                    </pslz:zmPr>
                  </pslz:sldZmObj>
                </pslz:sldZm>
              </a:graphicData>
            </a:graphic>
          </p:graphicFrame>
        </mc:Choice>
        <mc:Fallback xmlns="">
          <p:pic>
            <p:nvPicPr>
              <p:cNvPr id="26" name="Diazoom 25">
                <a:hlinkClick r:id="rId12" action="ppaction://hlinksldjump"/>
                <a:extLst>
                  <a:ext uri="{FF2B5EF4-FFF2-40B4-BE49-F238E27FC236}">
                    <a16:creationId xmlns:a16="http://schemas.microsoft.com/office/drawing/2014/main" id="{EEFE76A6-64F0-4111-555E-5BEF22101D2E}"/>
                  </a:ext>
                </a:extLst>
              </p:cNvPr>
              <p:cNvPicPr>
                <a:picLocks noGrp="1" noRot="1" noChangeAspect="1" noMove="1" noResize="1" noEditPoints="1" noAdjustHandles="1" noChangeArrowheads="1" noChangeShapeType="1"/>
              </p:cNvPicPr>
              <p:nvPr/>
            </p:nvPicPr>
            <p:blipFill>
              <a:blip r:embed="rId13" cstate="print">
                <a:extLst>
                  <a:ext uri="{28A0092B-C50C-407E-A947-70E740481C1C}">
                    <a14:useLocalDpi xmlns:a14="http://schemas.microsoft.com/office/drawing/2010/main" val="0"/>
                  </a:ext>
                </a:extLst>
              </a:blip>
              <a:stretch>
                <a:fillRect/>
              </a:stretch>
            </p:blipFill>
            <p:spPr>
              <a:xfrm>
                <a:off x="13320637" y="7240939"/>
                <a:ext cx="3910280" cy="3910280"/>
              </a:xfrm>
              <a:prstGeom prst="rect">
                <a:avLst/>
              </a:prstGeom>
              <a:ln w="3175">
                <a:noFill/>
              </a:ln>
            </p:spPr>
          </p:pic>
        </mc:Fallback>
      </mc:AlternateContent>
      <mc:AlternateContent xmlns:mc="http://schemas.openxmlformats.org/markup-compatibility/2006" xmlns:pslz="http://schemas.microsoft.com/office/powerpoint/2016/slidezoom">
        <mc:Choice Requires="pslz">
          <p:graphicFrame>
            <p:nvGraphicFramePr>
              <p:cNvPr id="28" name="Diazoom 27">
                <a:extLst>
                  <a:ext uri="{FF2B5EF4-FFF2-40B4-BE49-F238E27FC236}">
                    <a16:creationId xmlns:a16="http://schemas.microsoft.com/office/drawing/2014/main" id="{FB7F3D8C-2596-C152-2ECB-5002E2333963}"/>
                  </a:ext>
                </a:extLst>
              </p:cNvPr>
              <p:cNvGraphicFramePr>
                <a:graphicFrameLocks noChangeAspect="1"/>
              </p:cNvGraphicFramePr>
              <p:nvPr>
                <p:extLst>
                  <p:ext uri="{D42A27DB-BD31-4B8C-83A1-F6EECF244321}">
                    <p14:modId xmlns:p14="http://schemas.microsoft.com/office/powerpoint/2010/main" val="2114129028"/>
                  </p:ext>
                </p:extLst>
              </p:nvPr>
            </p:nvGraphicFramePr>
            <p:xfrm>
              <a:off x="18492387" y="3783051"/>
              <a:ext cx="3910280" cy="3907481"/>
            </p:xfrm>
            <a:graphic>
              <a:graphicData uri="http://schemas.microsoft.com/office/powerpoint/2016/slidezoom">
                <pslz:sldZm>
                  <pslz:sldZmObj sldId="273" cId="161151445">
                    <pslz:zmPr id="{6AC84C12-892B-4533-AB37-21AB16923042}" imageType="cover" transitionDur="1000">
                      <p166:blipFill xmlns:p166="http://schemas.microsoft.com/office/powerpoint/2016/6/main">
                        <a:blip r:embed="rId14" cstate="print">
                          <a:extLst>
                            <a:ext uri="{28A0092B-C50C-407E-A947-70E740481C1C}">
                              <a14:useLocalDpi xmlns:a14="http://schemas.microsoft.com/office/drawing/2010/main" val="0"/>
                            </a:ext>
                          </a:extLst>
                        </a:blip>
                        <a:stretch>
                          <a:fillRect/>
                        </a:stretch>
                      </p166:blipFill>
                      <p166:spPr xmlns:p166="http://schemas.microsoft.com/office/powerpoint/2016/6/main">
                        <a:xfrm>
                          <a:off x="0" y="0"/>
                          <a:ext cx="3910280" cy="3907481"/>
                        </a:xfrm>
                        <a:prstGeom prst="rect">
                          <a:avLst/>
                        </a:prstGeom>
                        <a:ln w="3175">
                          <a:noFill/>
                        </a:ln>
                      </p166:spPr>
                    </pslz:zmPr>
                  </pslz:sldZmObj>
                </pslz:sldZm>
              </a:graphicData>
            </a:graphic>
          </p:graphicFrame>
        </mc:Choice>
        <mc:Fallback xmlns="">
          <p:pic>
            <p:nvPicPr>
              <p:cNvPr id="28" name="Diazoom 27">
                <a:hlinkClick r:id="rId15" action="ppaction://hlinksldjump"/>
                <a:extLst>
                  <a:ext uri="{FF2B5EF4-FFF2-40B4-BE49-F238E27FC236}">
                    <a16:creationId xmlns:a16="http://schemas.microsoft.com/office/drawing/2014/main" id="{FB7F3D8C-2596-C152-2ECB-5002E2333963}"/>
                  </a:ext>
                </a:extLst>
              </p:cNvPr>
              <p:cNvPicPr>
                <a:picLocks noGrp="1" noRot="1" noChangeAspect="1" noMove="1" noResize="1" noEditPoints="1" noAdjustHandles="1" noChangeArrowheads="1" noChangeShapeType="1"/>
              </p:cNvPicPr>
              <p:nvPr/>
            </p:nvPicPr>
            <p:blipFill>
              <a:blip r:embed="rId16" cstate="print">
                <a:extLst>
                  <a:ext uri="{28A0092B-C50C-407E-A947-70E740481C1C}">
                    <a14:useLocalDpi xmlns:a14="http://schemas.microsoft.com/office/drawing/2010/main" val="0"/>
                  </a:ext>
                </a:extLst>
              </a:blip>
              <a:stretch>
                <a:fillRect/>
              </a:stretch>
            </p:blipFill>
            <p:spPr>
              <a:xfrm>
                <a:off x="18492387" y="3783051"/>
                <a:ext cx="3910280" cy="3907481"/>
              </a:xfrm>
              <a:prstGeom prst="rect">
                <a:avLst/>
              </a:prstGeom>
              <a:ln w="3175">
                <a:noFill/>
              </a:ln>
            </p:spPr>
          </p:pic>
        </mc:Fallback>
      </mc:AlternateContent>
    </p:spTree>
    <p:extLst>
      <p:ext uri="{BB962C8B-B14F-4D97-AF65-F5344CB8AC3E}">
        <p14:creationId xmlns:p14="http://schemas.microsoft.com/office/powerpoint/2010/main" val="234018018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DDEDC"/>
        </a:solidFill>
        <a:effectLst/>
      </p:bgPr>
    </p:bg>
    <p:spTree>
      <p:nvGrpSpPr>
        <p:cNvPr id="1" name=""/>
        <p:cNvGrpSpPr/>
        <p:nvPr/>
      </p:nvGrpSpPr>
      <p:grpSpPr>
        <a:xfrm>
          <a:off x="0" y="0"/>
          <a:ext cx="0" cy="0"/>
          <a:chOff x="0" y="0"/>
          <a:chExt cx="0" cy="0"/>
        </a:xfrm>
      </p:grpSpPr>
      <p:sp>
        <p:nvSpPr>
          <p:cNvPr id="2" name="Ovaal 1">
            <a:extLst>
              <a:ext uri="{FF2B5EF4-FFF2-40B4-BE49-F238E27FC236}">
                <a16:creationId xmlns:a16="http://schemas.microsoft.com/office/drawing/2014/main" id="{8239168B-CECB-0110-5EBF-4650F8AFFBC5}"/>
              </a:ext>
            </a:extLst>
          </p:cNvPr>
          <p:cNvSpPr/>
          <p:nvPr/>
        </p:nvSpPr>
        <p:spPr>
          <a:xfrm>
            <a:off x="1362268" y="1777367"/>
            <a:ext cx="9766647" cy="9766647"/>
          </a:xfrm>
          <a:prstGeom prst="ellipse">
            <a:avLst/>
          </a:prstGeom>
          <a:solidFill>
            <a:schemeClr val="accent2"/>
          </a:solidFill>
          <a:ln w="762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nl-NL" sz="3200" b="0" i="0" u="none" strike="noStrike" cap="none" spc="0" normalizeH="0" baseline="0">
              <a:ln>
                <a:noFill/>
              </a:ln>
              <a:solidFill>
                <a:srgbClr val="FFFFFF"/>
              </a:solidFill>
              <a:effectLst/>
              <a:uFillTx/>
              <a:latin typeface="Graphik-Light"/>
              <a:ea typeface="Graphik-Light"/>
              <a:cs typeface="Graphik-Light"/>
              <a:sym typeface="Graphik Light"/>
            </a:endParaRPr>
          </a:p>
        </p:txBody>
      </p:sp>
      <p:sp>
        <p:nvSpPr>
          <p:cNvPr id="3" name="Tekstvak 2">
            <a:extLst>
              <a:ext uri="{FF2B5EF4-FFF2-40B4-BE49-F238E27FC236}">
                <a16:creationId xmlns:a16="http://schemas.microsoft.com/office/drawing/2014/main" id="{3B8084D9-3F45-B1A7-B014-D7677B866A51}"/>
              </a:ext>
            </a:extLst>
          </p:cNvPr>
          <p:cNvSpPr txBox="1"/>
          <p:nvPr/>
        </p:nvSpPr>
        <p:spPr>
          <a:xfrm>
            <a:off x="3587528" y="3059376"/>
            <a:ext cx="5286246" cy="17209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55600" rtl="0" fontAlgn="auto" latinLnBrk="0" hangingPunct="0">
              <a:lnSpc>
                <a:spcPct val="100000"/>
              </a:lnSpc>
              <a:spcBef>
                <a:spcPts val="4700"/>
              </a:spcBef>
              <a:spcAft>
                <a:spcPts val="0"/>
              </a:spcAft>
              <a:buClrTx/>
              <a:buSzTx/>
              <a:buFontTx/>
              <a:buNone/>
              <a:tabLst/>
            </a:pPr>
            <a:r>
              <a:rPr kumimoji="0" lang="nl-NL" sz="6600" b="1" i="0" u="none" strike="noStrike" cap="none" spc="0" normalizeH="0" baseline="0" dirty="0">
                <a:ln>
                  <a:noFill/>
                </a:ln>
                <a:solidFill>
                  <a:schemeClr val="bg1"/>
                </a:solidFill>
                <a:effectLst/>
                <a:uFillTx/>
                <a:latin typeface="Graphik-Light"/>
                <a:ea typeface="Graphik-Light"/>
                <a:cs typeface="Graphik-Light"/>
                <a:sym typeface="Graphik Light"/>
              </a:rPr>
              <a:t>AANLEIDING</a:t>
            </a:r>
          </a:p>
        </p:txBody>
      </p:sp>
      <p:sp>
        <p:nvSpPr>
          <p:cNvPr id="4" name="Ovaal 3">
            <a:extLst>
              <a:ext uri="{FF2B5EF4-FFF2-40B4-BE49-F238E27FC236}">
                <a16:creationId xmlns:a16="http://schemas.microsoft.com/office/drawing/2014/main" id="{CB72BC80-FB58-C621-AAAF-96A2BF19F024}"/>
              </a:ext>
            </a:extLst>
          </p:cNvPr>
          <p:cNvSpPr/>
          <p:nvPr/>
        </p:nvSpPr>
        <p:spPr>
          <a:xfrm>
            <a:off x="18043431" y="1494020"/>
            <a:ext cx="3623235" cy="3623235"/>
          </a:xfrm>
          <a:prstGeom prst="ellipse">
            <a:avLst/>
          </a:prstGeom>
          <a:solidFill>
            <a:schemeClr val="accent2"/>
          </a:solidFill>
          <a:ln w="762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nl-NL" sz="3200" b="0" i="0" u="none" strike="noStrike" cap="none" spc="0" normalizeH="0" baseline="0">
              <a:ln>
                <a:noFill/>
              </a:ln>
              <a:solidFill>
                <a:srgbClr val="FFFFFF"/>
              </a:solidFill>
              <a:effectLst/>
              <a:uFillTx/>
              <a:latin typeface="Graphik-Light"/>
              <a:ea typeface="Graphik-Light"/>
              <a:cs typeface="Graphik-Light"/>
              <a:sym typeface="Graphik Light"/>
            </a:endParaRPr>
          </a:p>
        </p:txBody>
      </p:sp>
      <p:sp>
        <p:nvSpPr>
          <p:cNvPr id="6" name="Ovaal 5">
            <a:extLst>
              <a:ext uri="{FF2B5EF4-FFF2-40B4-BE49-F238E27FC236}">
                <a16:creationId xmlns:a16="http://schemas.microsoft.com/office/drawing/2014/main" id="{B8943036-1597-E262-E2DC-AA8721B21853}"/>
              </a:ext>
            </a:extLst>
          </p:cNvPr>
          <p:cNvSpPr/>
          <p:nvPr/>
        </p:nvSpPr>
        <p:spPr>
          <a:xfrm>
            <a:off x="15126763" y="339786"/>
            <a:ext cx="3623235" cy="3623235"/>
          </a:xfrm>
          <a:prstGeom prst="ellipse">
            <a:avLst/>
          </a:prstGeom>
          <a:solidFill>
            <a:schemeClr val="accent2"/>
          </a:solidFill>
          <a:ln w="762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nl-NL" sz="3200" b="0" i="0" u="none" strike="noStrike" cap="none" spc="0" normalizeH="0" baseline="0">
              <a:ln>
                <a:noFill/>
              </a:ln>
              <a:solidFill>
                <a:srgbClr val="FFFFFF"/>
              </a:solidFill>
              <a:effectLst/>
              <a:uFillTx/>
              <a:latin typeface="Graphik-Light"/>
              <a:ea typeface="Graphik-Light"/>
              <a:cs typeface="Graphik-Light"/>
              <a:sym typeface="Graphik Light"/>
            </a:endParaRPr>
          </a:p>
        </p:txBody>
      </p:sp>
      <p:sp>
        <p:nvSpPr>
          <p:cNvPr id="9" name="Tekstvak 8">
            <a:extLst>
              <a:ext uri="{FF2B5EF4-FFF2-40B4-BE49-F238E27FC236}">
                <a16:creationId xmlns:a16="http://schemas.microsoft.com/office/drawing/2014/main" id="{72DA1570-6F18-0101-7034-437ACD8DFE81}"/>
              </a:ext>
            </a:extLst>
          </p:cNvPr>
          <p:cNvSpPr txBox="1"/>
          <p:nvPr/>
        </p:nvSpPr>
        <p:spPr>
          <a:xfrm>
            <a:off x="15126763" y="685574"/>
            <a:ext cx="3353993" cy="23673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55600" rtl="0" fontAlgn="auto" latinLnBrk="0" hangingPunct="0">
              <a:lnSpc>
                <a:spcPct val="100000"/>
              </a:lnSpc>
              <a:spcBef>
                <a:spcPts val="4700"/>
              </a:spcBef>
              <a:spcAft>
                <a:spcPts val="0"/>
              </a:spcAft>
              <a:buClrTx/>
              <a:buSzTx/>
              <a:buFontTx/>
              <a:buNone/>
              <a:tabLst/>
            </a:pPr>
            <a:r>
              <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rPr>
              <a:t>INTERIM OMGEVINGS-VERORDENING</a:t>
            </a:r>
          </a:p>
        </p:txBody>
      </p:sp>
      <p:sp>
        <p:nvSpPr>
          <p:cNvPr id="10" name="Tekstvak 9">
            <a:extLst>
              <a:ext uri="{FF2B5EF4-FFF2-40B4-BE49-F238E27FC236}">
                <a16:creationId xmlns:a16="http://schemas.microsoft.com/office/drawing/2014/main" id="{89821001-8606-732C-3F65-71D07321CDE3}"/>
              </a:ext>
            </a:extLst>
          </p:cNvPr>
          <p:cNvSpPr txBox="1"/>
          <p:nvPr/>
        </p:nvSpPr>
        <p:spPr>
          <a:xfrm>
            <a:off x="2900027" y="5783346"/>
            <a:ext cx="7564864" cy="33855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rPr>
              <a:t>NATUUR, ERFGOED, RECREATIE, RUIMTELIJKE ONTWIKKELINGEN</a:t>
            </a:r>
          </a:p>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lang="nl-NL" sz="3600" b="1" dirty="0">
                <a:solidFill>
                  <a:schemeClr val="bg1"/>
                </a:solidFill>
              </a:rPr>
              <a:t>BELANG GEZAMENLIJKE AANPAK</a:t>
            </a:r>
          </a:p>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lang="nl-NL" sz="3600" b="1" dirty="0">
                <a:solidFill>
                  <a:schemeClr val="bg1"/>
                </a:solidFill>
              </a:rPr>
              <a:t>SIGNALEN UIT HET VELD</a:t>
            </a:r>
          </a:p>
          <a:p>
            <a:pPr marL="0" marR="0" indent="0" defTabSz="355600" rtl="0" fontAlgn="auto" latinLnBrk="0" hangingPunct="0">
              <a:lnSpc>
                <a:spcPct val="100000"/>
              </a:lnSpc>
              <a:spcBef>
                <a:spcPts val="1000"/>
              </a:spcBef>
              <a:spcAft>
                <a:spcPts val="0"/>
              </a:spcAft>
              <a:buClrTx/>
              <a:buSzTx/>
              <a:buFontTx/>
              <a:buNone/>
              <a:tabLst/>
            </a:pPr>
            <a:endPar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endParaRPr>
          </a:p>
        </p:txBody>
      </p:sp>
      <p:pic>
        <p:nvPicPr>
          <p:cNvPr id="12" name="Afbeelding 11">
            <a:extLst>
              <a:ext uri="{FF2B5EF4-FFF2-40B4-BE49-F238E27FC236}">
                <a16:creationId xmlns:a16="http://schemas.microsoft.com/office/drawing/2014/main" id="{6029C876-07FC-ABAE-C662-159C26BDBE66}"/>
              </a:ext>
            </a:extLst>
          </p:cNvPr>
          <p:cNvPicPr>
            <a:picLocks noChangeAspect="1"/>
          </p:cNvPicPr>
          <p:nvPr/>
        </p:nvPicPr>
        <p:blipFill>
          <a:blip r:embed="rId3"/>
          <a:srcRect l="28455" t="18239" r="13374" b="10216"/>
          <a:stretch/>
        </p:blipFill>
        <p:spPr>
          <a:xfrm>
            <a:off x="17633920" y="8556305"/>
            <a:ext cx="4726360" cy="3269809"/>
          </a:xfrm>
          <a:prstGeom prst="rect">
            <a:avLst/>
          </a:prstGeom>
        </p:spPr>
      </p:pic>
      <p:sp>
        <p:nvSpPr>
          <p:cNvPr id="5" name="Ovaal 4">
            <a:extLst>
              <a:ext uri="{FF2B5EF4-FFF2-40B4-BE49-F238E27FC236}">
                <a16:creationId xmlns:a16="http://schemas.microsoft.com/office/drawing/2014/main" id="{D4A79357-A6BA-9542-2D50-064420F02779}"/>
              </a:ext>
            </a:extLst>
          </p:cNvPr>
          <p:cNvSpPr/>
          <p:nvPr/>
        </p:nvSpPr>
        <p:spPr>
          <a:xfrm>
            <a:off x="15290390" y="5780378"/>
            <a:ext cx="3623235" cy="3623235"/>
          </a:xfrm>
          <a:prstGeom prst="ellipse">
            <a:avLst/>
          </a:prstGeom>
          <a:solidFill>
            <a:schemeClr val="accent2"/>
          </a:solidFill>
          <a:ln w="762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nl-NL" sz="3200" b="0" i="0" u="none" strike="noStrike" cap="none" spc="0" normalizeH="0" baseline="0">
              <a:ln>
                <a:noFill/>
              </a:ln>
              <a:solidFill>
                <a:srgbClr val="FFFFFF"/>
              </a:solidFill>
              <a:effectLst/>
              <a:uFillTx/>
              <a:latin typeface="Graphik-Light"/>
              <a:ea typeface="Graphik-Light"/>
              <a:cs typeface="Graphik-Light"/>
              <a:sym typeface="Graphik Light"/>
            </a:endParaRPr>
          </a:p>
        </p:txBody>
      </p:sp>
      <p:sp>
        <p:nvSpPr>
          <p:cNvPr id="8" name="Tekstvak 7">
            <a:extLst>
              <a:ext uri="{FF2B5EF4-FFF2-40B4-BE49-F238E27FC236}">
                <a16:creationId xmlns:a16="http://schemas.microsoft.com/office/drawing/2014/main" id="{A8B159C3-EB3A-6256-64A5-C95D7334D5D6}"/>
              </a:ext>
            </a:extLst>
          </p:cNvPr>
          <p:cNvSpPr txBox="1"/>
          <p:nvPr/>
        </p:nvSpPr>
        <p:spPr>
          <a:xfrm>
            <a:off x="15329286" y="6186976"/>
            <a:ext cx="3353993" cy="23673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55600" rtl="0" fontAlgn="auto" latinLnBrk="0" hangingPunct="0">
              <a:lnSpc>
                <a:spcPct val="100000"/>
              </a:lnSpc>
              <a:spcBef>
                <a:spcPts val="4700"/>
              </a:spcBef>
              <a:spcAft>
                <a:spcPts val="0"/>
              </a:spcAft>
              <a:buClrTx/>
              <a:buSzTx/>
              <a:buFontTx/>
              <a:buNone/>
              <a:tabLst/>
            </a:pPr>
            <a:r>
              <a:rPr lang="nl-NL" sz="3600" b="1" dirty="0">
                <a:solidFill>
                  <a:schemeClr val="bg1"/>
                </a:solidFill>
              </a:rPr>
              <a:t>CULTUUR- EN ERFGOED PROGRAMMA</a:t>
            </a:r>
            <a:endPar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endParaRPr>
          </a:p>
        </p:txBody>
      </p:sp>
      <p:pic>
        <p:nvPicPr>
          <p:cNvPr id="14" name="Afbeelding 13">
            <a:extLst>
              <a:ext uri="{FF2B5EF4-FFF2-40B4-BE49-F238E27FC236}">
                <a16:creationId xmlns:a16="http://schemas.microsoft.com/office/drawing/2014/main" id="{B4C04252-4A8B-F6A7-9CFC-6BC1CC188E5B}"/>
              </a:ext>
            </a:extLst>
          </p:cNvPr>
          <p:cNvPicPr>
            <a:picLocks noChangeAspect="1"/>
          </p:cNvPicPr>
          <p:nvPr/>
        </p:nvPicPr>
        <p:blipFill>
          <a:blip r:embed="rId4"/>
          <a:srcRect l="42236" t="17805" r="27520" b="6531"/>
          <a:stretch/>
        </p:blipFill>
        <p:spPr>
          <a:xfrm>
            <a:off x="19232664" y="3422069"/>
            <a:ext cx="3127616" cy="4401363"/>
          </a:xfrm>
          <a:prstGeom prst="rect">
            <a:avLst/>
          </a:prstGeom>
        </p:spPr>
      </p:pic>
      <p:sp>
        <p:nvSpPr>
          <p:cNvPr id="15" name="Tekstvak 14">
            <a:extLst>
              <a:ext uri="{FF2B5EF4-FFF2-40B4-BE49-F238E27FC236}">
                <a16:creationId xmlns:a16="http://schemas.microsoft.com/office/drawing/2014/main" id="{23AE5A51-8683-1DD0-D57B-44E99698DD2D}"/>
              </a:ext>
            </a:extLst>
          </p:cNvPr>
          <p:cNvSpPr txBox="1"/>
          <p:nvPr/>
        </p:nvSpPr>
        <p:spPr>
          <a:xfrm>
            <a:off x="18391959" y="1751261"/>
            <a:ext cx="3353993" cy="13824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55600" rtl="0" fontAlgn="auto" latinLnBrk="0" hangingPunct="0">
              <a:lnSpc>
                <a:spcPct val="100000"/>
              </a:lnSpc>
              <a:spcBef>
                <a:spcPts val="4700"/>
              </a:spcBef>
              <a:spcAft>
                <a:spcPts val="0"/>
              </a:spcAft>
              <a:buClrTx/>
              <a:buSzTx/>
              <a:buFontTx/>
              <a:buNone/>
              <a:tabLst/>
            </a:pPr>
            <a:r>
              <a:rPr kumimoji="0" lang="nl-NL" sz="4400" b="1" i="0" u="none" strike="noStrike" cap="none" spc="0" normalizeH="0" baseline="0" dirty="0">
                <a:ln>
                  <a:noFill/>
                </a:ln>
                <a:solidFill>
                  <a:schemeClr val="bg1"/>
                </a:solidFill>
                <a:effectLst/>
                <a:uFillTx/>
                <a:latin typeface="Graphik-Light"/>
                <a:ea typeface="Graphik-Light"/>
                <a:cs typeface="Graphik-Light"/>
                <a:sym typeface="Graphik Light"/>
              </a:rPr>
              <a:t>LEIDRAAD</a:t>
            </a:r>
            <a:endParaRPr kumimoji="0" lang="nl-NL" sz="5400" b="1" i="0" u="none" strike="noStrike" cap="none" spc="0" normalizeH="0" baseline="0" dirty="0">
              <a:ln>
                <a:noFill/>
              </a:ln>
              <a:solidFill>
                <a:schemeClr val="bg1"/>
              </a:solidFill>
              <a:effectLst/>
              <a:uFillTx/>
              <a:latin typeface="Graphik-Light"/>
              <a:ea typeface="Graphik-Light"/>
              <a:cs typeface="Graphik-Light"/>
              <a:sym typeface="Graphik Light"/>
            </a:endParaRPr>
          </a:p>
        </p:txBody>
      </p:sp>
      <p:cxnSp>
        <p:nvCxnSpPr>
          <p:cNvPr id="17" name="Rechte verbindingslijn met pijl 16">
            <a:extLst>
              <a:ext uri="{FF2B5EF4-FFF2-40B4-BE49-F238E27FC236}">
                <a16:creationId xmlns:a16="http://schemas.microsoft.com/office/drawing/2014/main" id="{ACF05410-9A5D-E26F-70A4-2DF9A380980F}"/>
              </a:ext>
            </a:extLst>
          </p:cNvPr>
          <p:cNvCxnSpPr>
            <a:cxnSpLocks/>
          </p:cNvCxnSpPr>
          <p:nvPr/>
        </p:nvCxnSpPr>
        <p:spPr>
          <a:xfrm flipV="1">
            <a:off x="11128915" y="2676293"/>
            <a:ext cx="3728606" cy="1243575"/>
          </a:xfrm>
          <a:prstGeom prst="straightConnector1">
            <a:avLst/>
          </a:prstGeom>
          <a:noFill/>
          <a:ln w="25400" cap="flat">
            <a:solidFill>
              <a:schemeClr val="accent1">
                <a:satOff val="-9155"/>
                <a:lumOff val="-32673"/>
              </a:schemeClr>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9" name="Rechte verbindingslijn met pijl 18">
            <a:extLst>
              <a:ext uri="{FF2B5EF4-FFF2-40B4-BE49-F238E27FC236}">
                <a16:creationId xmlns:a16="http://schemas.microsoft.com/office/drawing/2014/main" id="{A13C3824-FAC6-64E3-5038-E1C7BCDBBF3B}"/>
              </a:ext>
            </a:extLst>
          </p:cNvPr>
          <p:cNvCxnSpPr>
            <a:cxnSpLocks/>
          </p:cNvCxnSpPr>
          <p:nvPr/>
        </p:nvCxnSpPr>
        <p:spPr>
          <a:xfrm>
            <a:off x="11753385" y="5446029"/>
            <a:ext cx="3373378" cy="1076431"/>
          </a:xfrm>
          <a:prstGeom prst="straightConnector1">
            <a:avLst/>
          </a:prstGeom>
          <a:noFill/>
          <a:ln w="25400" cap="flat">
            <a:solidFill>
              <a:schemeClr val="accent1">
                <a:satOff val="-9155"/>
                <a:lumOff val="-32673"/>
              </a:schemeClr>
            </a:solidFill>
            <a:prstDash val="solid"/>
            <a:miter lim="400000"/>
            <a:tailEnd type="triangle"/>
          </a:ln>
          <a:effectLst/>
          <a:sp3d/>
        </p:spPr>
        <p:style>
          <a:lnRef idx="0">
            <a:scrgbClr r="0" g="0" b="0"/>
          </a:lnRef>
          <a:fillRef idx="0">
            <a:scrgbClr r="0" g="0" b="0"/>
          </a:fillRef>
          <a:effectRef idx="0">
            <a:scrgbClr r="0" g="0" b="0"/>
          </a:effectRef>
          <a:fontRef idx="none"/>
        </p:style>
      </p:cxnSp>
      <p:pic>
        <p:nvPicPr>
          <p:cNvPr id="189" name="Slide 004 - Buitenplaats Intermediair - Provincie Utrecht.jpg" descr="Slide 004 - Buitenplaats Intermediair - Provincie Utrecht.jpg"/>
          <p:cNvPicPr>
            <a:picLocks noChangeAspect="1"/>
          </p:cNvPicPr>
          <p:nvPr/>
        </p:nvPicPr>
        <p:blipFill>
          <a:blip r:embed="rId5" cstate="screen">
            <a:extLst>
              <a:ext uri="{28A0092B-C50C-407E-A947-70E740481C1C}">
                <a14:useLocalDpi xmlns:a14="http://schemas.microsoft.com/office/drawing/2010/main"/>
              </a:ext>
            </a:extLst>
          </a:blip>
          <a:srcRect l="23492" t="4630" r="23248" b="4630"/>
          <a:stretch/>
        </p:blipFill>
        <p:spPr>
          <a:xfrm>
            <a:off x="8320221" y="8018394"/>
            <a:ext cx="5013910" cy="4807629"/>
          </a:xfrm>
          <a:prstGeom prst="rect">
            <a:avLst/>
          </a:prstGeom>
          <a:ln w="12700">
            <a:miter lim="400000"/>
          </a:ln>
        </p:spPr>
      </p:pic>
    </p:spTree>
    <p:extLst>
      <p:ext uri="{BB962C8B-B14F-4D97-AF65-F5344CB8AC3E}">
        <p14:creationId xmlns:p14="http://schemas.microsoft.com/office/powerpoint/2010/main" val="384934242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Ovaal 1">
            <a:extLst>
              <a:ext uri="{FF2B5EF4-FFF2-40B4-BE49-F238E27FC236}">
                <a16:creationId xmlns:a16="http://schemas.microsoft.com/office/drawing/2014/main" id="{8239168B-CECB-0110-5EBF-4650F8AFFBC5}"/>
              </a:ext>
            </a:extLst>
          </p:cNvPr>
          <p:cNvSpPr/>
          <p:nvPr/>
        </p:nvSpPr>
        <p:spPr>
          <a:xfrm>
            <a:off x="1362268" y="1777367"/>
            <a:ext cx="9766647" cy="9766647"/>
          </a:xfrm>
          <a:prstGeom prst="ellipse">
            <a:avLst/>
          </a:prstGeom>
          <a:solidFill>
            <a:schemeClr val="accent3"/>
          </a:solidFill>
          <a:ln w="762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nl-NL" sz="3200" b="0" i="0" u="none" strike="noStrike" cap="none" spc="0" normalizeH="0" baseline="0">
              <a:ln>
                <a:noFill/>
              </a:ln>
              <a:solidFill>
                <a:srgbClr val="FFFFFF"/>
              </a:solidFill>
              <a:effectLst/>
              <a:uFillTx/>
              <a:latin typeface="Graphik-Light"/>
              <a:ea typeface="Graphik-Light"/>
              <a:cs typeface="Graphik-Light"/>
              <a:sym typeface="Graphik Light"/>
            </a:endParaRPr>
          </a:p>
        </p:txBody>
      </p:sp>
      <p:sp>
        <p:nvSpPr>
          <p:cNvPr id="3" name="Tekstvak 2">
            <a:extLst>
              <a:ext uri="{FF2B5EF4-FFF2-40B4-BE49-F238E27FC236}">
                <a16:creationId xmlns:a16="http://schemas.microsoft.com/office/drawing/2014/main" id="{3B8084D9-3F45-B1A7-B014-D7677B866A51}"/>
              </a:ext>
            </a:extLst>
          </p:cNvPr>
          <p:cNvSpPr txBox="1"/>
          <p:nvPr/>
        </p:nvSpPr>
        <p:spPr>
          <a:xfrm>
            <a:off x="3587528" y="3014771"/>
            <a:ext cx="5286246" cy="17209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55600" rtl="0" fontAlgn="auto" latinLnBrk="0" hangingPunct="0">
              <a:lnSpc>
                <a:spcPct val="100000"/>
              </a:lnSpc>
              <a:spcBef>
                <a:spcPts val="4700"/>
              </a:spcBef>
              <a:spcAft>
                <a:spcPts val="0"/>
              </a:spcAft>
              <a:buClrTx/>
              <a:buSzTx/>
              <a:buFontTx/>
              <a:buNone/>
              <a:tabLst/>
            </a:pPr>
            <a:r>
              <a:rPr kumimoji="0" lang="nl-NL" sz="6600" b="1" i="0" u="none" strike="noStrike" cap="none" spc="0" normalizeH="0" baseline="0" dirty="0">
                <a:ln>
                  <a:noFill/>
                </a:ln>
                <a:solidFill>
                  <a:schemeClr val="bg1"/>
                </a:solidFill>
                <a:effectLst/>
                <a:uFillTx/>
                <a:latin typeface="Graphik-Light"/>
                <a:ea typeface="Graphik-Light"/>
                <a:cs typeface="Graphik-Light"/>
                <a:sym typeface="Graphik Light"/>
              </a:rPr>
              <a:t>PILOT</a:t>
            </a:r>
          </a:p>
        </p:txBody>
      </p:sp>
      <p:sp>
        <p:nvSpPr>
          <p:cNvPr id="4" name="Ovaal 3">
            <a:extLst>
              <a:ext uri="{FF2B5EF4-FFF2-40B4-BE49-F238E27FC236}">
                <a16:creationId xmlns:a16="http://schemas.microsoft.com/office/drawing/2014/main" id="{CB72BC80-FB58-C621-AAAF-96A2BF19F024}"/>
              </a:ext>
            </a:extLst>
          </p:cNvPr>
          <p:cNvSpPr/>
          <p:nvPr/>
        </p:nvSpPr>
        <p:spPr>
          <a:xfrm>
            <a:off x="13369116" y="758283"/>
            <a:ext cx="3623235" cy="3623235"/>
          </a:xfrm>
          <a:prstGeom prst="ellipse">
            <a:avLst/>
          </a:prstGeom>
          <a:solidFill>
            <a:schemeClr val="accent3"/>
          </a:solidFill>
          <a:ln w="762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nl-NL" sz="3200" b="0" i="0" u="none" strike="noStrike" cap="none" spc="0" normalizeH="0" baseline="0">
              <a:ln>
                <a:noFill/>
              </a:ln>
              <a:solidFill>
                <a:srgbClr val="FFFFFF"/>
              </a:solidFill>
              <a:effectLst/>
              <a:uFillTx/>
              <a:latin typeface="Graphik-Light"/>
              <a:ea typeface="Graphik-Light"/>
              <a:cs typeface="Graphik-Light"/>
              <a:sym typeface="Graphik Light"/>
            </a:endParaRPr>
          </a:p>
        </p:txBody>
      </p:sp>
      <p:sp>
        <p:nvSpPr>
          <p:cNvPr id="5" name="Ovaal 4">
            <a:extLst>
              <a:ext uri="{FF2B5EF4-FFF2-40B4-BE49-F238E27FC236}">
                <a16:creationId xmlns:a16="http://schemas.microsoft.com/office/drawing/2014/main" id="{D4A79357-A6BA-9542-2D50-064420F02779}"/>
              </a:ext>
            </a:extLst>
          </p:cNvPr>
          <p:cNvSpPr/>
          <p:nvPr/>
        </p:nvSpPr>
        <p:spPr>
          <a:xfrm>
            <a:off x="17768315" y="4381518"/>
            <a:ext cx="3623235" cy="3623235"/>
          </a:xfrm>
          <a:prstGeom prst="ellipse">
            <a:avLst/>
          </a:prstGeom>
          <a:solidFill>
            <a:schemeClr val="accent3"/>
          </a:solidFill>
          <a:ln w="762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nl-NL" sz="3200" b="0" i="0" u="none" strike="noStrike" cap="none" spc="0" normalizeH="0" baseline="0">
              <a:ln>
                <a:noFill/>
              </a:ln>
              <a:solidFill>
                <a:srgbClr val="FFFFFF"/>
              </a:solidFill>
              <a:effectLst/>
              <a:uFillTx/>
              <a:latin typeface="Graphik-Light"/>
              <a:ea typeface="Graphik-Light"/>
              <a:cs typeface="Graphik-Light"/>
              <a:sym typeface="Graphik Light"/>
            </a:endParaRPr>
          </a:p>
        </p:txBody>
      </p:sp>
      <p:sp>
        <p:nvSpPr>
          <p:cNvPr id="6" name="Ovaal 5">
            <a:extLst>
              <a:ext uri="{FF2B5EF4-FFF2-40B4-BE49-F238E27FC236}">
                <a16:creationId xmlns:a16="http://schemas.microsoft.com/office/drawing/2014/main" id="{B8943036-1597-E262-E2DC-AA8721B21853}"/>
              </a:ext>
            </a:extLst>
          </p:cNvPr>
          <p:cNvSpPr/>
          <p:nvPr/>
        </p:nvSpPr>
        <p:spPr>
          <a:xfrm>
            <a:off x="12199434" y="8986060"/>
            <a:ext cx="3623235" cy="3623235"/>
          </a:xfrm>
          <a:prstGeom prst="ellipse">
            <a:avLst/>
          </a:prstGeom>
          <a:solidFill>
            <a:schemeClr val="accent3"/>
          </a:solidFill>
          <a:ln w="762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nl-NL" sz="3200" b="0" i="0" u="none" strike="noStrike" cap="none" spc="0" normalizeH="0" baseline="0">
              <a:ln>
                <a:noFill/>
              </a:ln>
              <a:solidFill>
                <a:srgbClr val="FFFFFF"/>
              </a:solidFill>
              <a:effectLst/>
              <a:uFillTx/>
              <a:latin typeface="Graphik-Light"/>
              <a:ea typeface="Graphik-Light"/>
              <a:cs typeface="Graphik-Light"/>
              <a:sym typeface="Graphik Light"/>
            </a:endParaRPr>
          </a:p>
        </p:txBody>
      </p:sp>
      <p:sp>
        <p:nvSpPr>
          <p:cNvPr id="7" name="Tekstvak 6">
            <a:extLst>
              <a:ext uri="{FF2B5EF4-FFF2-40B4-BE49-F238E27FC236}">
                <a16:creationId xmlns:a16="http://schemas.microsoft.com/office/drawing/2014/main" id="{98AE3E12-5897-A932-0916-021875C6B0B7}"/>
              </a:ext>
            </a:extLst>
          </p:cNvPr>
          <p:cNvSpPr txBox="1"/>
          <p:nvPr/>
        </p:nvSpPr>
        <p:spPr>
          <a:xfrm>
            <a:off x="13503736" y="1765384"/>
            <a:ext cx="3353993" cy="146706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55600" rtl="0" fontAlgn="auto" latinLnBrk="0" hangingPunct="0">
              <a:lnSpc>
                <a:spcPct val="100000"/>
              </a:lnSpc>
              <a:spcBef>
                <a:spcPts val="1000"/>
              </a:spcBef>
              <a:spcAft>
                <a:spcPts val="0"/>
              </a:spcAft>
              <a:buClrTx/>
              <a:buSzTx/>
              <a:buFontTx/>
              <a:buNone/>
              <a:tabLst/>
            </a:pPr>
            <a:r>
              <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rPr>
              <a:t>ELZA VAN LIERE</a:t>
            </a:r>
          </a:p>
          <a:p>
            <a:pPr marL="0" marR="0" indent="0" algn="ctr" defTabSz="355600" rtl="0" fontAlgn="auto" latinLnBrk="0" hangingPunct="0">
              <a:lnSpc>
                <a:spcPct val="100000"/>
              </a:lnSpc>
              <a:spcBef>
                <a:spcPts val="1000"/>
              </a:spcBef>
              <a:spcAft>
                <a:spcPts val="0"/>
              </a:spcAft>
              <a:buClrTx/>
              <a:buSzTx/>
              <a:buFontTx/>
              <a:buNone/>
              <a:tabLst/>
            </a:pPr>
            <a:r>
              <a:rPr lang="nl-NL" sz="3600" b="1" dirty="0">
                <a:solidFill>
                  <a:schemeClr val="bg1"/>
                </a:solidFill>
              </a:rPr>
              <a:t>PIJNENBURG</a:t>
            </a:r>
            <a:endPar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endParaRPr>
          </a:p>
        </p:txBody>
      </p:sp>
      <p:pic>
        <p:nvPicPr>
          <p:cNvPr id="14" name="Afbeelding 13" descr="Afbeelding met Menselijk gezicht, persoon, kleding, glimlach&#10;&#10;Automatisch gegenereerde beschrijving">
            <a:extLst>
              <a:ext uri="{FF2B5EF4-FFF2-40B4-BE49-F238E27FC236}">
                <a16:creationId xmlns:a16="http://schemas.microsoft.com/office/drawing/2014/main" id="{8E9AA023-29D7-F572-41C9-2C231CF18D8E}"/>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7030" b="97422" l="21016" r="83203">
                        <a14:foregroundMark x1="46445" y1="13005" x2="51875" y2="9549"/>
                        <a14:foregroundMark x1="51875" y1="9549" x2="47344" y2="9725"/>
                        <a14:foregroundMark x1="47344" y1="9725" x2="47969" y2="10428"/>
                        <a14:foregroundMark x1="45586" y1="11716" x2="49063" y2="11541"/>
                        <a14:foregroundMark x1="49063" y1="11541" x2="49063" y2="11541"/>
                        <a14:foregroundMark x1="53281" y1="9432" x2="55039" y2="7147"/>
                        <a14:foregroundMark x1="38438" y1="60164" x2="33203" y2="63796"/>
                        <a14:foregroundMark x1="33203" y1="63796" x2="21016" y2="96309"/>
                        <a14:foregroundMark x1="21016" y1="96309" x2="21523" y2="96426"/>
                        <a14:foregroundMark x1="65234" y1="57879" x2="74883" y2="97422"/>
                        <a14:foregroundMark x1="44414" y1="60808" x2="37266" y2="68776"/>
                        <a14:foregroundMark x1="37266" y1="68776" x2="32539" y2="88108"/>
                        <a14:foregroundMark x1="32539" y1="88108" x2="36953" y2="96719"/>
                        <a14:foregroundMark x1="36953" y1="96719" x2="39180" y2="97071"/>
                        <a14:foregroundMark x1="53086" y1="63386" x2="57422" y2="95958"/>
                        <a14:foregroundMark x1="57422" y1="95958" x2="57422" y2="95958"/>
                        <a14:foregroundMark x1="57969" y1="76919" x2="60781" y2="82777"/>
                      </a14:backgroundRemoval>
                    </a14:imgEffect>
                  </a14:imgLayer>
                </a14:imgProps>
              </a:ext>
              <a:ext uri="{28A0092B-C50C-407E-A947-70E740481C1C}">
                <a14:useLocalDpi xmlns:a14="http://schemas.microsoft.com/office/drawing/2010/main" val="0"/>
              </a:ext>
            </a:extLst>
          </a:blip>
          <a:srcRect l="19027" t="1626" r="9523"/>
          <a:stretch/>
        </p:blipFill>
        <p:spPr>
          <a:xfrm>
            <a:off x="16104397" y="-95730"/>
            <a:ext cx="4494217" cy="4125951"/>
          </a:xfrm>
          <a:prstGeom prst="rect">
            <a:avLst/>
          </a:prstGeom>
        </p:spPr>
      </p:pic>
      <p:pic>
        <p:nvPicPr>
          <p:cNvPr id="18" name="Afbeelding 17" descr="Afbeelding met Menselijk gezicht, kleding, persoon, pasfoto&#10;&#10;Automatisch gegenereerde beschrijving">
            <a:extLst>
              <a:ext uri="{FF2B5EF4-FFF2-40B4-BE49-F238E27FC236}">
                <a16:creationId xmlns:a16="http://schemas.microsoft.com/office/drawing/2014/main" id="{D9EAC2BD-FD2C-4E66-C7D1-421356DCA7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051958" y="4381518"/>
            <a:ext cx="5631058" cy="5262612"/>
          </a:xfrm>
          <a:prstGeom prst="rect">
            <a:avLst/>
          </a:prstGeom>
        </p:spPr>
      </p:pic>
      <p:sp>
        <p:nvSpPr>
          <p:cNvPr id="19" name="Tekstvak 18">
            <a:extLst>
              <a:ext uri="{FF2B5EF4-FFF2-40B4-BE49-F238E27FC236}">
                <a16:creationId xmlns:a16="http://schemas.microsoft.com/office/drawing/2014/main" id="{32176EBB-FD23-DDDC-9000-F84AB39CE236}"/>
              </a:ext>
            </a:extLst>
          </p:cNvPr>
          <p:cNvSpPr txBox="1"/>
          <p:nvPr/>
        </p:nvSpPr>
        <p:spPr>
          <a:xfrm>
            <a:off x="17894781" y="4895923"/>
            <a:ext cx="3353993" cy="24570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55600" rtl="0" fontAlgn="auto" latinLnBrk="0" hangingPunct="0">
              <a:lnSpc>
                <a:spcPct val="100000"/>
              </a:lnSpc>
              <a:spcBef>
                <a:spcPts val="1000"/>
              </a:spcBef>
              <a:spcAft>
                <a:spcPts val="0"/>
              </a:spcAft>
              <a:buClrTx/>
              <a:buSzTx/>
              <a:buFontTx/>
              <a:buNone/>
              <a:tabLst/>
            </a:pPr>
            <a:r>
              <a:rPr lang="nl-NL" sz="3200" b="1" dirty="0">
                <a:solidFill>
                  <a:schemeClr val="bg1"/>
                </a:solidFill>
              </a:rPr>
              <a:t>RUTGER VAN RAALTEN</a:t>
            </a:r>
            <a:endParaRPr kumimoji="0" lang="nl-NL" sz="3200" b="1" i="0" u="none" strike="noStrike" cap="none" spc="0" normalizeH="0" baseline="0" dirty="0">
              <a:ln>
                <a:noFill/>
              </a:ln>
              <a:solidFill>
                <a:schemeClr val="bg1"/>
              </a:solidFill>
              <a:effectLst/>
              <a:uFillTx/>
              <a:latin typeface="Graphik-Light"/>
              <a:ea typeface="Graphik-Light"/>
              <a:cs typeface="Graphik-Light"/>
              <a:sym typeface="Graphik Light"/>
            </a:endParaRPr>
          </a:p>
          <a:p>
            <a:pPr marL="0" marR="0" indent="0" algn="ctr" defTabSz="355600" rtl="0" fontAlgn="auto" latinLnBrk="0" hangingPunct="0">
              <a:lnSpc>
                <a:spcPct val="100000"/>
              </a:lnSpc>
              <a:spcBef>
                <a:spcPts val="1000"/>
              </a:spcBef>
              <a:spcAft>
                <a:spcPts val="0"/>
              </a:spcAft>
              <a:buClrTx/>
              <a:buSzTx/>
              <a:buFontTx/>
              <a:buNone/>
              <a:tabLst/>
            </a:pPr>
            <a:r>
              <a:rPr kumimoji="0" lang="nl-NL" sz="3200" b="1" i="0" u="none" strike="noStrike" cap="none" spc="0" normalizeH="0" baseline="0" dirty="0">
                <a:ln>
                  <a:noFill/>
                </a:ln>
                <a:solidFill>
                  <a:schemeClr val="bg1"/>
                </a:solidFill>
                <a:effectLst/>
                <a:uFillTx/>
                <a:latin typeface="Graphik-Light"/>
                <a:ea typeface="Graphik-Light"/>
                <a:cs typeface="Graphik-Light"/>
                <a:sym typeface="Graphik Light"/>
              </a:rPr>
              <a:t>PRATTENBURG &amp;</a:t>
            </a:r>
          </a:p>
          <a:p>
            <a:pPr marL="0" marR="0" indent="0" algn="ctr" defTabSz="355600" rtl="0" fontAlgn="auto" latinLnBrk="0" hangingPunct="0">
              <a:lnSpc>
                <a:spcPct val="100000"/>
              </a:lnSpc>
              <a:spcBef>
                <a:spcPts val="1000"/>
              </a:spcBef>
              <a:spcAft>
                <a:spcPts val="0"/>
              </a:spcAft>
              <a:buClrTx/>
              <a:buSzTx/>
              <a:buFontTx/>
              <a:buNone/>
              <a:tabLst/>
            </a:pPr>
            <a:r>
              <a:rPr lang="nl-NL" sz="3200" b="1" dirty="0">
                <a:solidFill>
                  <a:schemeClr val="bg1"/>
                </a:solidFill>
              </a:rPr>
              <a:t>EYCKENSTEIN</a:t>
            </a:r>
            <a:endParaRPr kumimoji="0" lang="nl-NL" sz="3200" b="1" i="0" u="none" strike="noStrike" cap="none" spc="0" normalizeH="0" baseline="0" dirty="0">
              <a:ln>
                <a:noFill/>
              </a:ln>
              <a:solidFill>
                <a:schemeClr val="bg1"/>
              </a:solidFill>
              <a:effectLst/>
              <a:uFillTx/>
              <a:latin typeface="Graphik-Light"/>
              <a:ea typeface="Graphik-Light"/>
              <a:cs typeface="Graphik-Light"/>
              <a:sym typeface="Graphik Light"/>
            </a:endParaRPr>
          </a:p>
        </p:txBody>
      </p:sp>
      <p:pic>
        <p:nvPicPr>
          <p:cNvPr id="21" name="Afbeelding 20" descr="Afbeelding met Menselijk gezicht, persoon, kleding, glimlach&#10;&#10;Automatisch gegenereerde beschrijving">
            <a:extLst>
              <a:ext uri="{FF2B5EF4-FFF2-40B4-BE49-F238E27FC236}">
                <a16:creationId xmlns:a16="http://schemas.microsoft.com/office/drawing/2014/main" id="{27273E20-521C-1A5E-3EF7-B233513595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029989" y="7695105"/>
            <a:ext cx="5630470" cy="5262612"/>
          </a:xfrm>
          <a:prstGeom prst="rect">
            <a:avLst/>
          </a:prstGeom>
        </p:spPr>
      </p:pic>
      <p:sp>
        <p:nvSpPr>
          <p:cNvPr id="22" name="Tekstvak 21">
            <a:extLst>
              <a:ext uri="{FF2B5EF4-FFF2-40B4-BE49-F238E27FC236}">
                <a16:creationId xmlns:a16="http://schemas.microsoft.com/office/drawing/2014/main" id="{22EB6C78-4843-4654-99CE-713940219126}"/>
              </a:ext>
            </a:extLst>
          </p:cNvPr>
          <p:cNvSpPr txBox="1"/>
          <p:nvPr/>
        </p:nvSpPr>
        <p:spPr>
          <a:xfrm>
            <a:off x="12334054" y="9663718"/>
            <a:ext cx="3353993" cy="20210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55600" rtl="0" fontAlgn="auto" latinLnBrk="0" hangingPunct="0">
              <a:lnSpc>
                <a:spcPct val="100000"/>
              </a:lnSpc>
              <a:spcBef>
                <a:spcPts val="1000"/>
              </a:spcBef>
              <a:spcAft>
                <a:spcPts val="0"/>
              </a:spcAft>
              <a:buClrTx/>
              <a:buSzTx/>
              <a:buFontTx/>
              <a:buNone/>
              <a:tabLst/>
            </a:pPr>
            <a:r>
              <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rPr>
              <a:t>DESIREE VAN DER HEIDE</a:t>
            </a:r>
          </a:p>
          <a:p>
            <a:pPr marL="0" marR="0" indent="0" algn="ctr" defTabSz="355600" rtl="0" fontAlgn="auto" latinLnBrk="0" hangingPunct="0">
              <a:lnSpc>
                <a:spcPct val="100000"/>
              </a:lnSpc>
              <a:spcBef>
                <a:spcPts val="1000"/>
              </a:spcBef>
              <a:spcAft>
                <a:spcPts val="0"/>
              </a:spcAft>
              <a:buClrTx/>
              <a:buSzTx/>
              <a:buFontTx/>
              <a:buNone/>
              <a:tabLst/>
            </a:pPr>
            <a:r>
              <a:rPr lang="nl-NL" sz="3600" b="1" dirty="0">
                <a:solidFill>
                  <a:schemeClr val="bg1"/>
                </a:solidFill>
              </a:rPr>
              <a:t>GEERESTEIN</a:t>
            </a:r>
            <a:endPar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endParaRPr>
          </a:p>
        </p:txBody>
      </p:sp>
      <p:sp>
        <p:nvSpPr>
          <p:cNvPr id="23" name="Tekstvak 22">
            <a:extLst>
              <a:ext uri="{FF2B5EF4-FFF2-40B4-BE49-F238E27FC236}">
                <a16:creationId xmlns:a16="http://schemas.microsoft.com/office/drawing/2014/main" id="{2A9CB2C2-A5E4-3439-F5C6-6737353471F9}"/>
              </a:ext>
            </a:extLst>
          </p:cNvPr>
          <p:cNvSpPr txBox="1"/>
          <p:nvPr/>
        </p:nvSpPr>
        <p:spPr>
          <a:xfrm>
            <a:off x="2900027" y="5101108"/>
            <a:ext cx="7564864" cy="47500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rPr>
              <a:t>LOOPTIJD 2023-2024</a:t>
            </a:r>
          </a:p>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lang="nl-NL" sz="3600" b="1" dirty="0">
                <a:solidFill>
                  <a:schemeClr val="bg1"/>
                </a:solidFill>
              </a:rPr>
              <a:t>ONDERDEEL ERFGOED EXPERT TEAM</a:t>
            </a:r>
            <a:endPar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endParaRPr>
          </a:p>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rPr>
              <a:t>3 ADVISEURS </a:t>
            </a:r>
          </a:p>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rPr>
              <a:t>4 BUITENPLAATSEN</a:t>
            </a:r>
          </a:p>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lang="nl-NL" sz="3600" b="1" dirty="0">
                <a:solidFill>
                  <a:schemeClr val="bg1"/>
                </a:solidFill>
              </a:rPr>
              <a:t>EXTERN ÉN INTERN</a:t>
            </a:r>
          </a:p>
          <a:p>
            <a:pPr marL="0" marR="0" indent="0" defTabSz="355600" rtl="0" fontAlgn="auto" latinLnBrk="0" hangingPunct="0">
              <a:lnSpc>
                <a:spcPct val="100000"/>
              </a:lnSpc>
              <a:spcBef>
                <a:spcPts val="1000"/>
              </a:spcBef>
              <a:spcAft>
                <a:spcPts val="0"/>
              </a:spcAft>
              <a:buClrTx/>
              <a:buSzTx/>
              <a:buFontTx/>
              <a:buNone/>
              <a:tabLst/>
            </a:pPr>
            <a:endPar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endParaRPr>
          </a:p>
        </p:txBody>
      </p:sp>
    </p:spTree>
    <p:extLst>
      <p:ext uri="{BB962C8B-B14F-4D97-AF65-F5344CB8AC3E}">
        <p14:creationId xmlns:p14="http://schemas.microsoft.com/office/powerpoint/2010/main" val="94798992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10" name="Slide 003 - Buitenplaats Intermediair - Provincie Utrecht.jpg" descr="Slide 003 - Buitenplaats Intermediair - Provincie Utrecht.jpg">
            <a:extLst>
              <a:ext uri="{FF2B5EF4-FFF2-40B4-BE49-F238E27FC236}">
                <a16:creationId xmlns:a16="http://schemas.microsoft.com/office/drawing/2014/main" id="{C4E459DA-39F9-DFA9-4F5D-627BA0C02E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40781" y="2171986"/>
            <a:ext cx="16051616" cy="9033739"/>
          </a:xfrm>
          <a:prstGeom prst="rect">
            <a:avLst/>
          </a:prstGeom>
          <a:ln w="12700">
            <a:miter lim="400000"/>
          </a:ln>
        </p:spPr>
      </p:pic>
      <p:grpSp>
        <p:nvGrpSpPr>
          <p:cNvPr id="11" name="Groep 10">
            <a:extLst>
              <a:ext uri="{FF2B5EF4-FFF2-40B4-BE49-F238E27FC236}">
                <a16:creationId xmlns:a16="http://schemas.microsoft.com/office/drawing/2014/main" id="{A134692D-FC1D-5441-9733-63E2BB2E18BE}"/>
              </a:ext>
            </a:extLst>
          </p:cNvPr>
          <p:cNvGrpSpPr/>
          <p:nvPr/>
        </p:nvGrpSpPr>
        <p:grpSpPr>
          <a:xfrm>
            <a:off x="291751" y="1777367"/>
            <a:ext cx="9766647" cy="9766647"/>
            <a:chOff x="1362268" y="1777367"/>
            <a:chExt cx="9766647" cy="9766647"/>
          </a:xfrm>
        </p:grpSpPr>
        <p:sp>
          <p:nvSpPr>
            <p:cNvPr id="2" name="Ovaal 1">
              <a:extLst>
                <a:ext uri="{FF2B5EF4-FFF2-40B4-BE49-F238E27FC236}">
                  <a16:creationId xmlns:a16="http://schemas.microsoft.com/office/drawing/2014/main" id="{8239168B-CECB-0110-5EBF-4650F8AFFBC5}"/>
                </a:ext>
              </a:extLst>
            </p:cNvPr>
            <p:cNvSpPr/>
            <p:nvPr/>
          </p:nvSpPr>
          <p:spPr>
            <a:xfrm>
              <a:off x="1362268" y="1777367"/>
              <a:ext cx="9766647" cy="9766647"/>
            </a:xfrm>
            <a:prstGeom prst="ellipse">
              <a:avLst/>
            </a:prstGeom>
            <a:solidFill>
              <a:schemeClr val="accent4"/>
            </a:solidFill>
            <a:ln w="762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nl-NL" sz="3200" b="0" i="0" u="none" strike="noStrike" cap="none" spc="0" normalizeH="0" baseline="0">
                <a:ln>
                  <a:noFill/>
                </a:ln>
                <a:solidFill>
                  <a:srgbClr val="FFFFFF"/>
                </a:solidFill>
                <a:effectLst/>
                <a:uFillTx/>
                <a:latin typeface="Graphik-Light"/>
                <a:ea typeface="Graphik-Light"/>
                <a:cs typeface="Graphik-Light"/>
                <a:sym typeface="Graphik Light"/>
              </a:endParaRPr>
            </a:p>
          </p:txBody>
        </p:sp>
        <p:sp>
          <p:nvSpPr>
            <p:cNvPr id="3" name="Tekstvak 2">
              <a:extLst>
                <a:ext uri="{FF2B5EF4-FFF2-40B4-BE49-F238E27FC236}">
                  <a16:creationId xmlns:a16="http://schemas.microsoft.com/office/drawing/2014/main" id="{3B8084D9-3F45-B1A7-B014-D7677B866A51}"/>
                </a:ext>
              </a:extLst>
            </p:cNvPr>
            <p:cNvSpPr txBox="1"/>
            <p:nvPr/>
          </p:nvSpPr>
          <p:spPr>
            <a:xfrm>
              <a:off x="3602469" y="3307847"/>
              <a:ext cx="5286246" cy="17209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55600" rtl="0" fontAlgn="auto" latinLnBrk="0" hangingPunct="0">
                <a:lnSpc>
                  <a:spcPct val="100000"/>
                </a:lnSpc>
                <a:spcBef>
                  <a:spcPts val="4700"/>
                </a:spcBef>
                <a:spcAft>
                  <a:spcPts val="0"/>
                </a:spcAft>
                <a:buClrTx/>
                <a:buSzTx/>
                <a:buFontTx/>
                <a:buNone/>
                <a:tabLst/>
              </a:pPr>
              <a:r>
                <a:rPr kumimoji="0" lang="nl-NL" sz="6600" b="1" i="0" u="none" strike="noStrike" cap="none" spc="0" normalizeH="0" baseline="0" dirty="0">
                  <a:ln>
                    <a:noFill/>
                  </a:ln>
                  <a:solidFill>
                    <a:schemeClr val="bg1"/>
                  </a:solidFill>
                  <a:effectLst/>
                  <a:uFillTx/>
                  <a:latin typeface="Graphik-Light"/>
                  <a:ea typeface="Graphik-Light"/>
                  <a:cs typeface="Graphik-Light"/>
                  <a:sym typeface="Graphik Light"/>
                </a:rPr>
                <a:t>ONDERWEG</a:t>
              </a:r>
            </a:p>
          </p:txBody>
        </p:sp>
        <p:sp>
          <p:nvSpPr>
            <p:cNvPr id="9" name="Tekstvak 8">
              <a:extLst>
                <a:ext uri="{FF2B5EF4-FFF2-40B4-BE49-F238E27FC236}">
                  <a16:creationId xmlns:a16="http://schemas.microsoft.com/office/drawing/2014/main" id="{25B69E4F-AEE0-44B0-C71F-2AB1E3DE4308}"/>
                </a:ext>
              </a:extLst>
            </p:cNvPr>
            <p:cNvSpPr txBox="1"/>
            <p:nvPr/>
          </p:nvSpPr>
          <p:spPr>
            <a:xfrm>
              <a:off x="2677002" y="5728758"/>
              <a:ext cx="7564864" cy="32573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rPr>
                <a:t>OOK INTERN WERK AAN DE WINKEL</a:t>
              </a:r>
            </a:p>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lang="nl-NL" sz="3600" b="1" dirty="0">
                  <a:solidFill>
                    <a:schemeClr val="bg1"/>
                  </a:solidFill>
                </a:rPr>
                <a:t>CONNECTIE ZOEKEN MET GEBIEDSGERICHTE OPGAVEN</a:t>
              </a:r>
            </a:p>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lang="nl-NL" sz="3600" b="1" dirty="0">
                  <a:solidFill>
                    <a:schemeClr val="bg1"/>
                  </a:solidFill>
                </a:rPr>
                <a:t>BELANG VAN ERFGOED BESTUURLIJK OP DE KAART ZETTEN</a:t>
              </a:r>
              <a:endPar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endParaRPr>
            </a:p>
          </p:txBody>
        </p:sp>
      </p:grpSp>
    </p:spTree>
    <p:extLst>
      <p:ext uri="{BB962C8B-B14F-4D97-AF65-F5344CB8AC3E}">
        <p14:creationId xmlns:p14="http://schemas.microsoft.com/office/powerpoint/2010/main" val="83111555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Ovaal 1">
            <a:extLst>
              <a:ext uri="{FF2B5EF4-FFF2-40B4-BE49-F238E27FC236}">
                <a16:creationId xmlns:a16="http://schemas.microsoft.com/office/drawing/2014/main" id="{8239168B-CECB-0110-5EBF-4650F8AFFBC5}"/>
              </a:ext>
            </a:extLst>
          </p:cNvPr>
          <p:cNvSpPr/>
          <p:nvPr/>
        </p:nvSpPr>
        <p:spPr>
          <a:xfrm>
            <a:off x="1362268" y="1777367"/>
            <a:ext cx="9766647" cy="9766647"/>
          </a:xfrm>
          <a:prstGeom prst="ellipse">
            <a:avLst/>
          </a:prstGeom>
          <a:solidFill>
            <a:schemeClr val="accent6"/>
          </a:solidFill>
          <a:ln w="762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nl-NL" sz="3200" b="0" i="0" u="none" strike="noStrike" cap="none" spc="0" normalizeH="0" baseline="0">
              <a:ln>
                <a:noFill/>
              </a:ln>
              <a:solidFill>
                <a:srgbClr val="FFFFFF"/>
              </a:solidFill>
              <a:effectLst/>
              <a:uFillTx/>
              <a:latin typeface="Graphik-Light"/>
              <a:ea typeface="Graphik-Light"/>
              <a:cs typeface="Graphik-Light"/>
              <a:sym typeface="Graphik Light"/>
            </a:endParaRPr>
          </a:p>
        </p:txBody>
      </p:sp>
      <p:sp>
        <p:nvSpPr>
          <p:cNvPr id="3" name="Tekstvak 2">
            <a:extLst>
              <a:ext uri="{FF2B5EF4-FFF2-40B4-BE49-F238E27FC236}">
                <a16:creationId xmlns:a16="http://schemas.microsoft.com/office/drawing/2014/main" id="{3B8084D9-3F45-B1A7-B014-D7677B866A51}"/>
              </a:ext>
            </a:extLst>
          </p:cNvPr>
          <p:cNvSpPr txBox="1"/>
          <p:nvPr/>
        </p:nvSpPr>
        <p:spPr>
          <a:xfrm>
            <a:off x="2388350" y="3186319"/>
            <a:ext cx="7661066" cy="23903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55600" rtl="0" fontAlgn="auto" latinLnBrk="0" hangingPunct="0">
              <a:lnSpc>
                <a:spcPct val="100000"/>
              </a:lnSpc>
              <a:spcBef>
                <a:spcPts val="1000"/>
              </a:spcBef>
              <a:spcAft>
                <a:spcPts val="0"/>
              </a:spcAft>
              <a:buClrTx/>
              <a:buSzTx/>
              <a:buFontTx/>
              <a:buNone/>
              <a:tabLst/>
            </a:pPr>
            <a:r>
              <a:rPr lang="nl-NL" sz="6600" b="1" dirty="0">
                <a:solidFill>
                  <a:schemeClr val="bg1"/>
                </a:solidFill>
              </a:rPr>
              <a:t>TOEKOMST</a:t>
            </a:r>
          </a:p>
          <a:p>
            <a:pPr marL="0" marR="0" indent="0" algn="ctr" defTabSz="355600" rtl="0" fontAlgn="auto" latinLnBrk="0" hangingPunct="0">
              <a:lnSpc>
                <a:spcPct val="100000"/>
              </a:lnSpc>
              <a:spcBef>
                <a:spcPts val="1000"/>
              </a:spcBef>
              <a:spcAft>
                <a:spcPts val="0"/>
              </a:spcAft>
              <a:buClrTx/>
              <a:buSzTx/>
              <a:buFontTx/>
              <a:buNone/>
              <a:tabLst/>
            </a:pPr>
            <a:r>
              <a:rPr kumimoji="0" lang="nl-NL" sz="6600" b="1" i="0" u="none" strike="noStrike" cap="none" spc="0" normalizeH="0" baseline="0" dirty="0">
                <a:ln>
                  <a:noFill/>
                </a:ln>
                <a:solidFill>
                  <a:schemeClr val="bg1"/>
                </a:solidFill>
                <a:effectLst/>
                <a:uFillTx/>
                <a:latin typeface="Graphik-Light"/>
                <a:ea typeface="Graphik-Light"/>
                <a:cs typeface="Graphik-Light"/>
                <a:sym typeface="Graphik Light"/>
              </a:rPr>
              <a:t>HOE NU VERDER?</a:t>
            </a:r>
          </a:p>
        </p:txBody>
      </p:sp>
      <p:sp>
        <p:nvSpPr>
          <p:cNvPr id="9" name="Tekstvak 8">
            <a:extLst>
              <a:ext uri="{FF2B5EF4-FFF2-40B4-BE49-F238E27FC236}">
                <a16:creationId xmlns:a16="http://schemas.microsoft.com/office/drawing/2014/main" id="{280C2030-8F84-D945-8D52-F916BECAFAB6}"/>
              </a:ext>
            </a:extLst>
          </p:cNvPr>
          <p:cNvSpPr txBox="1"/>
          <p:nvPr/>
        </p:nvSpPr>
        <p:spPr>
          <a:xfrm>
            <a:off x="11421362" y="6245790"/>
            <a:ext cx="12065622" cy="55656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55600" rtl="0" fontAlgn="auto" latinLnBrk="0" hangingPunct="0">
              <a:lnSpc>
                <a:spcPct val="100000"/>
              </a:lnSpc>
              <a:spcBef>
                <a:spcPts val="1000"/>
              </a:spcBef>
              <a:spcAft>
                <a:spcPts val="0"/>
              </a:spcAft>
              <a:buClrTx/>
              <a:buSzTx/>
              <a:buFontTx/>
              <a:buNone/>
              <a:tabLst/>
            </a:pPr>
            <a:r>
              <a:rPr kumimoji="0" lang="nl-NL" sz="6600" b="1" i="0" u="none" strike="noStrike" cap="none" spc="0" normalizeH="0" baseline="0" dirty="0">
                <a:ln>
                  <a:noFill/>
                </a:ln>
                <a:solidFill>
                  <a:schemeClr val="accent6">
                    <a:lumMod val="50000"/>
                  </a:schemeClr>
                </a:solidFill>
                <a:effectLst/>
                <a:uFillTx/>
                <a:latin typeface="Graphik-Light"/>
                <a:ea typeface="Graphik-Light"/>
                <a:cs typeface="Graphik-Light"/>
                <a:sym typeface="Graphik Light"/>
              </a:rPr>
              <a:t>STELLING: </a:t>
            </a:r>
          </a:p>
          <a:p>
            <a:pPr marL="0" marR="0" indent="0" algn="ctr" defTabSz="355600" rtl="0" fontAlgn="auto" latinLnBrk="0" hangingPunct="0">
              <a:lnSpc>
                <a:spcPct val="100000"/>
              </a:lnSpc>
              <a:spcBef>
                <a:spcPts val="1000"/>
              </a:spcBef>
              <a:spcAft>
                <a:spcPts val="0"/>
              </a:spcAft>
              <a:buClrTx/>
              <a:buSzTx/>
              <a:buFontTx/>
              <a:buNone/>
              <a:tabLst/>
            </a:pPr>
            <a:endParaRPr lang="nl-NL" sz="6600" b="1" dirty="0">
              <a:solidFill>
                <a:schemeClr val="accent6">
                  <a:lumMod val="50000"/>
                </a:schemeClr>
              </a:solidFill>
            </a:endParaRPr>
          </a:p>
          <a:p>
            <a:pPr marL="0" marR="0" indent="0" algn="ctr" defTabSz="355600" rtl="0" fontAlgn="auto" latinLnBrk="0" hangingPunct="0">
              <a:lnSpc>
                <a:spcPct val="100000"/>
              </a:lnSpc>
              <a:spcBef>
                <a:spcPts val="1000"/>
              </a:spcBef>
              <a:spcAft>
                <a:spcPts val="0"/>
              </a:spcAft>
              <a:buClrTx/>
              <a:buSzTx/>
              <a:buFontTx/>
              <a:buNone/>
              <a:tabLst/>
            </a:pPr>
            <a:r>
              <a:rPr kumimoji="0" lang="nl-NL" sz="6600" b="1" i="0" u="none" strike="noStrike" cap="none" spc="0" normalizeH="0" baseline="0" dirty="0">
                <a:ln>
                  <a:noFill/>
                </a:ln>
                <a:solidFill>
                  <a:schemeClr val="accent6">
                    <a:lumMod val="50000"/>
                  </a:schemeClr>
                </a:solidFill>
                <a:effectLst/>
                <a:uFillTx/>
                <a:latin typeface="Graphik-Light"/>
                <a:ea typeface="Graphik-Light"/>
                <a:cs typeface="Graphik-Light"/>
                <a:sym typeface="Graphik Light"/>
              </a:rPr>
              <a:t>DE </a:t>
            </a:r>
            <a:r>
              <a:rPr lang="nl-NL" sz="6600" b="1" dirty="0">
                <a:solidFill>
                  <a:schemeClr val="accent6">
                    <a:lumMod val="50000"/>
                  </a:schemeClr>
                </a:solidFill>
              </a:rPr>
              <a:t>ROL VAN BUITENPLAATS INTERMEDIAIR MOET BLIJVEN BESTAAN</a:t>
            </a:r>
            <a:endParaRPr kumimoji="0" lang="nl-NL" sz="6600" b="1" i="0" u="none" strike="noStrike" cap="none" spc="0" normalizeH="0" baseline="0" dirty="0">
              <a:ln>
                <a:noFill/>
              </a:ln>
              <a:solidFill>
                <a:schemeClr val="accent6">
                  <a:lumMod val="50000"/>
                </a:schemeClr>
              </a:solidFill>
              <a:effectLst/>
              <a:uFillTx/>
              <a:latin typeface="Graphik-Light"/>
              <a:ea typeface="Graphik-Light"/>
              <a:cs typeface="Graphik-Light"/>
              <a:sym typeface="Graphik Light"/>
            </a:endParaRPr>
          </a:p>
        </p:txBody>
      </p:sp>
      <p:sp>
        <p:nvSpPr>
          <p:cNvPr id="10" name="Tekstvak 9">
            <a:extLst>
              <a:ext uri="{FF2B5EF4-FFF2-40B4-BE49-F238E27FC236}">
                <a16:creationId xmlns:a16="http://schemas.microsoft.com/office/drawing/2014/main" id="{B7513BB3-E00B-1AD7-E54D-223943283123}"/>
              </a:ext>
            </a:extLst>
          </p:cNvPr>
          <p:cNvSpPr txBox="1"/>
          <p:nvPr/>
        </p:nvSpPr>
        <p:spPr>
          <a:xfrm>
            <a:off x="2609383" y="6614979"/>
            <a:ext cx="7564864" cy="21493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rPr>
              <a:t>EINDE PILOT IN ZICHT</a:t>
            </a:r>
          </a:p>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lang="nl-NL" sz="3600" b="1" dirty="0">
                <a:solidFill>
                  <a:schemeClr val="bg1"/>
                </a:solidFill>
              </a:rPr>
              <a:t>TOEKOMST ROL BI LIGT NOG OPEN</a:t>
            </a:r>
          </a:p>
          <a:p>
            <a:pPr marL="571500" marR="0" indent="-571500" defTabSz="355600" rtl="0" fontAlgn="auto" latinLnBrk="0" hangingPunct="0">
              <a:lnSpc>
                <a:spcPct val="100000"/>
              </a:lnSpc>
              <a:spcBef>
                <a:spcPts val="1000"/>
              </a:spcBef>
              <a:spcAft>
                <a:spcPts val="0"/>
              </a:spcAft>
              <a:buClrTx/>
              <a:buSzTx/>
              <a:buFont typeface="Arial" panose="020B0604020202020204" pitchFamily="34" charset="0"/>
              <a:buChar char="•"/>
              <a:tabLst/>
            </a:pPr>
            <a:r>
              <a:rPr kumimoji="0" lang="nl-NL" sz="3600" b="1" i="0" u="none" strike="noStrike" cap="none" spc="0" normalizeH="0" baseline="0" dirty="0">
                <a:ln>
                  <a:noFill/>
                </a:ln>
                <a:solidFill>
                  <a:schemeClr val="bg1"/>
                </a:solidFill>
                <a:effectLst/>
                <a:uFillTx/>
                <a:latin typeface="Graphik-Light"/>
                <a:ea typeface="Graphik-Light"/>
                <a:cs typeface="Graphik-Light"/>
                <a:sym typeface="Graphik Light"/>
              </a:rPr>
              <a:t>BESTUURLIJK VERVOLG</a:t>
            </a:r>
          </a:p>
        </p:txBody>
      </p:sp>
    </p:spTree>
    <p:extLst>
      <p:ext uri="{BB962C8B-B14F-4D97-AF65-F5344CB8AC3E}">
        <p14:creationId xmlns:p14="http://schemas.microsoft.com/office/powerpoint/2010/main" val="16115144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DDEDC"/>
        </a:solidFill>
        <a:effectLst/>
      </p:bgPr>
    </p:bg>
    <p:spTree>
      <p:nvGrpSpPr>
        <p:cNvPr id="1" name=""/>
        <p:cNvGrpSpPr/>
        <p:nvPr/>
      </p:nvGrpSpPr>
      <p:grpSpPr>
        <a:xfrm>
          <a:off x="0" y="0"/>
          <a:ext cx="0" cy="0"/>
          <a:chOff x="0" y="0"/>
          <a:chExt cx="0" cy="0"/>
        </a:xfrm>
      </p:grpSpPr>
      <p:pic>
        <p:nvPicPr>
          <p:cNvPr id="10" name="Slide 012 - Buitenplaats Intermediair - Provincie Utrecht.jpg" descr="Slide 012 - Buitenplaats Intermediair - Provincie Utrecht.jpg">
            <a:extLst>
              <a:ext uri="{FF2B5EF4-FFF2-40B4-BE49-F238E27FC236}">
                <a16:creationId xmlns:a16="http://schemas.microsoft.com/office/drawing/2014/main" id="{A5C62CB7-0417-5287-F89A-382867B393F6}"/>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2700" y="0"/>
            <a:ext cx="24371300" cy="13716000"/>
          </a:xfrm>
          <a:prstGeom prst="rect">
            <a:avLst/>
          </a:prstGeom>
          <a:ln w="12700">
            <a:miter lim="400000"/>
          </a:ln>
        </p:spPr>
      </p:pic>
      <p:sp>
        <p:nvSpPr>
          <p:cNvPr id="8" name="Tekstvak 7">
            <a:extLst>
              <a:ext uri="{FF2B5EF4-FFF2-40B4-BE49-F238E27FC236}">
                <a16:creationId xmlns:a16="http://schemas.microsoft.com/office/drawing/2014/main" id="{C7282DFE-AEEF-0F80-9335-B77AC6906155}"/>
              </a:ext>
            </a:extLst>
          </p:cNvPr>
          <p:cNvSpPr txBox="1"/>
          <p:nvPr/>
        </p:nvSpPr>
        <p:spPr>
          <a:xfrm>
            <a:off x="12505352" y="6786542"/>
            <a:ext cx="3044891" cy="27366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55600" rtl="0" fontAlgn="auto" latinLnBrk="0" hangingPunct="0">
              <a:lnSpc>
                <a:spcPct val="100000"/>
              </a:lnSpc>
              <a:spcBef>
                <a:spcPts val="4700"/>
              </a:spcBef>
              <a:spcAft>
                <a:spcPts val="0"/>
              </a:spcAft>
              <a:buClrTx/>
              <a:buSzTx/>
              <a:buFontTx/>
              <a:buNone/>
              <a:tabLst/>
            </a:pPr>
            <a:r>
              <a:rPr lang="nl-NL" sz="6600" b="1" dirty="0">
                <a:solidFill>
                  <a:schemeClr val="bg1"/>
                </a:solidFill>
              </a:rPr>
              <a:t>ONDERWEG</a:t>
            </a:r>
            <a:endParaRPr kumimoji="0" lang="nl-NL" sz="6600" b="1" i="0" u="none" strike="noStrike" cap="none" spc="0" normalizeH="0" baseline="0" dirty="0">
              <a:ln>
                <a:noFill/>
              </a:ln>
              <a:solidFill>
                <a:schemeClr val="bg1"/>
              </a:solidFill>
              <a:effectLst/>
              <a:uFillTx/>
              <a:latin typeface="Graphik-Light"/>
              <a:ea typeface="Graphik-Light"/>
              <a:cs typeface="Graphik-Light"/>
              <a:sym typeface="Graphik Light"/>
            </a:endParaRPr>
          </a:p>
        </p:txBody>
      </p:sp>
      <p:sp>
        <p:nvSpPr>
          <p:cNvPr id="3" name="Ovaal 2">
            <a:extLst>
              <a:ext uri="{FF2B5EF4-FFF2-40B4-BE49-F238E27FC236}">
                <a16:creationId xmlns:a16="http://schemas.microsoft.com/office/drawing/2014/main" id="{650FCAC0-3B84-0D1C-6F11-93D535F8121D}"/>
              </a:ext>
            </a:extLst>
          </p:cNvPr>
          <p:cNvSpPr/>
          <p:nvPr/>
        </p:nvSpPr>
        <p:spPr>
          <a:xfrm>
            <a:off x="7308676" y="1903218"/>
            <a:ext cx="9766647" cy="9766647"/>
          </a:xfrm>
          <a:prstGeom prst="ellipse">
            <a:avLst/>
          </a:prstGeom>
          <a:solidFill>
            <a:schemeClr val="accent3"/>
          </a:solidFill>
          <a:ln w="762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nl-NL" sz="3200" b="0" i="0" u="none" strike="noStrike" cap="none" spc="0" normalizeH="0" baseline="0">
              <a:ln>
                <a:noFill/>
              </a:ln>
              <a:solidFill>
                <a:srgbClr val="FFFFFF"/>
              </a:solidFill>
              <a:effectLst/>
              <a:uFillTx/>
              <a:latin typeface="Graphik-Light"/>
              <a:ea typeface="Graphik-Light"/>
              <a:cs typeface="Graphik-Light"/>
              <a:sym typeface="Graphik Light"/>
            </a:endParaRPr>
          </a:p>
        </p:txBody>
      </p:sp>
      <p:sp>
        <p:nvSpPr>
          <p:cNvPr id="5" name="Tekstvak 4">
            <a:extLst>
              <a:ext uri="{FF2B5EF4-FFF2-40B4-BE49-F238E27FC236}">
                <a16:creationId xmlns:a16="http://schemas.microsoft.com/office/drawing/2014/main" id="{692B5A02-4370-E4BB-4CDE-D747E31E7C73}"/>
              </a:ext>
            </a:extLst>
          </p:cNvPr>
          <p:cNvSpPr txBox="1"/>
          <p:nvPr/>
        </p:nvSpPr>
        <p:spPr>
          <a:xfrm>
            <a:off x="7315026" y="4740407"/>
            <a:ext cx="9766647" cy="44114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R="0" algn="ctr" defTabSz="355600" rtl="0" fontAlgn="auto" latinLnBrk="0" hangingPunct="0">
              <a:lnSpc>
                <a:spcPct val="100000"/>
              </a:lnSpc>
              <a:spcBef>
                <a:spcPts val="1000"/>
              </a:spcBef>
              <a:spcAft>
                <a:spcPts val="0"/>
              </a:spcAft>
              <a:buClrTx/>
              <a:buSzTx/>
              <a:tabLst/>
            </a:pPr>
            <a:r>
              <a:rPr lang="nl-NL" sz="6600" b="1" dirty="0">
                <a:solidFill>
                  <a:schemeClr val="bg1"/>
                </a:solidFill>
              </a:rPr>
              <a:t>V</a:t>
            </a:r>
            <a:r>
              <a:rPr kumimoji="0" lang="nl-NL" sz="6600" b="1" i="0" u="none" strike="noStrike" cap="none" spc="0" normalizeH="0" baseline="0" dirty="0">
                <a:ln>
                  <a:noFill/>
                </a:ln>
                <a:solidFill>
                  <a:schemeClr val="bg1"/>
                </a:solidFill>
                <a:effectLst/>
                <a:uFillTx/>
                <a:latin typeface="Graphik-Light"/>
                <a:ea typeface="Graphik-Light"/>
                <a:cs typeface="Graphik-Light"/>
                <a:sym typeface="Graphik Light"/>
              </a:rPr>
              <a:t>RAGEN?</a:t>
            </a:r>
          </a:p>
          <a:p>
            <a:pPr marR="0" algn="ctr" defTabSz="355600" rtl="0" fontAlgn="auto" latinLnBrk="0" hangingPunct="0">
              <a:lnSpc>
                <a:spcPct val="100000"/>
              </a:lnSpc>
              <a:spcBef>
                <a:spcPts val="1000"/>
              </a:spcBef>
              <a:spcAft>
                <a:spcPts val="0"/>
              </a:spcAft>
              <a:buClrTx/>
              <a:buSzTx/>
              <a:tabLst/>
            </a:pPr>
            <a:endParaRPr kumimoji="0" lang="nl-NL" sz="6600" b="1" i="0" u="none" strike="noStrike" cap="none" spc="0" normalizeH="0" baseline="0" dirty="0">
              <a:ln>
                <a:noFill/>
              </a:ln>
              <a:solidFill>
                <a:schemeClr val="bg1"/>
              </a:solidFill>
              <a:effectLst/>
              <a:uFillTx/>
              <a:latin typeface="Graphik-Light"/>
              <a:ea typeface="Graphik-Light"/>
              <a:cs typeface="Graphik-Light"/>
              <a:sym typeface="Graphik Light"/>
            </a:endParaRPr>
          </a:p>
          <a:p>
            <a:pPr marR="0" algn="ctr" defTabSz="355600" rtl="0" fontAlgn="auto" latinLnBrk="0" hangingPunct="0">
              <a:lnSpc>
                <a:spcPct val="100000"/>
              </a:lnSpc>
              <a:spcBef>
                <a:spcPts val="1000"/>
              </a:spcBef>
              <a:spcAft>
                <a:spcPts val="0"/>
              </a:spcAft>
              <a:buClrTx/>
              <a:buSzTx/>
              <a:tabLst/>
            </a:pPr>
            <a:r>
              <a:rPr kumimoji="0" lang="nl-NL" sz="6600" b="1" i="0" u="none" strike="noStrike" cap="none" spc="0" normalizeH="0" baseline="0" dirty="0">
                <a:ln>
                  <a:noFill/>
                </a:ln>
                <a:solidFill>
                  <a:schemeClr val="bg1"/>
                </a:solidFill>
                <a:effectLst/>
                <a:uFillTx/>
                <a:latin typeface="Graphik-Light"/>
                <a:ea typeface="Graphik-Light"/>
                <a:cs typeface="Graphik-Light"/>
                <a:sym typeface="Graphik Light"/>
              </a:rPr>
              <a:t>DANK VOOR UW AANDACHT</a:t>
            </a:r>
          </a:p>
        </p:txBody>
      </p:sp>
    </p:spTree>
    <p:extLst>
      <p:ext uri="{BB962C8B-B14F-4D97-AF65-F5344CB8AC3E}">
        <p14:creationId xmlns:p14="http://schemas.microsoft.com/office/powerpoint/2010/main" val="3346623987"/>
      </p:ext>
    </p:extLst>
  </p:cSld>
  <p:clrMapOvr>
    <a:masterClrMapping/>
  </p:clrMapOvr>
  <p:transition spd="med"/>
</p:sld>
</file>

<file path=ppt/theme/theme1.xml><?xml version="1.0" encoding="utf-8"?>
<a:theme xmlns:a="http://schemas.openxmlformats.org/drawingml/2006/main" name="38_MinimalistLight">
  <a:themeElements>
    <a:clrScheme name="38_MinimalistLight">
      <a:dk1>
        <a:srgbClr val="53585F"/>
      </a:dk1>
      <a:lt1>
        <a:srgbClr val="FFFFFF"/>
      </a:lt1>
      <a:dk2>
        <a:srgbClr val="53585F"/>
      </a:dk2>
      <a:lt2>
        <a:srgbClr val="D5D5D5"/>
      </a:lt2>
      <a:accent1>
        <a:srgbClr val="9FAABA"/>
      </a:accent1>
      <a:accent2>
        <a:srgbClr val="88A7B2"/>
      </a:accent2>
      <a:accent3>
        <a:srgbClr val="94B9A3"/>
      </a:accent3>
      <a:accent4>
        <a:srgbClr val="F0BE5E"/>
      </a:accent4>
      <a:accent5>
        <a:srgbClr val="D5B7B7"/>
      </a:accent5>
      <a:accent6>
        <a:srgbClr val="B894B1"/>
      </a:accent6>
      <a:hlink>
        <a:srgbClr val="0000FF"/>
      </a:hlink>
      <a:folHlink>
        <a:srgbClr val="FF00FF"/>
      </a:folHlink>
    </a:clrScheme>
    <a:fontScheme name="38_MinimalistLight">
      <a:majorFont>
        <a:latin typeface="Produkt Extralight"/>
        <a:ea typeface="Produkt Extralight"/>
        <a:cs typeface="Produkt Extralight"/>
      </a:majorFont>
      <a:minorFont>
        <a:latin typeface="Produkt Extralight"/>
        <a:ea typeface="Produkt Extralight"/>
        <a:cs typeface="Produkt Extralight"/>
      </a:minorFont>
    </a:fontScheme>
    <a:fmtScheme name="38_Minimalis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9155"/>
            <a:lumOff val="-32673"/>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Light"/>
            <a:ea typeface="Graphik-Light"/>
            <a:cs typeface="Graphik-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atOff val="-9155"/>
              <a:lumOff val="-32673"/>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Light"/>
            <a:ea typeface="Graphik-Light"/>
            <a:cs typeface="Graphik-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8_MinimalistLight">
  <a:themeElements>
    <a:clrScheme name="38_MinimalistLight">
      <a:dk1>
        <a:srgbClr val="000000"/>
      </a:dk1>
      <a:lt1>
        <a:srgbClr val="FFFFFF"/>
      </a:lt1>
      <a:dk2>
        <a:srgbClr val="53585F"/>
      </a:dk2>
      <a:lt2>
        <a:srgbClr val="D5D5D5"/>
      </a:lt2>
      <a:accent1>
        <a:srgbClr val="9FAABA"/>
      </a:accent1>
      <a:accent2>
        <a:srgbClr val="88A7B2"/>
      </a:accent2>
      <a:accent3>
        <a:srgbClr val="94B9A3"/>
      </a:accent3>
      <a:accent4>
        <a:srgbClr val="F0BE5E"/>
      </a:accent4>
      <a:accent5>
        <a:srgbClr val="D5B7B7"/>
      </a:accent5>
      <a:accent6>
        <a:srgbClr val="B894B1"/>
      </a:accent6>
      <a:hlink>
        <a:srgbClr val="0000FF"/>
      </a:hlink>
      <a:folHlink>
        <a:srgbClr val="FF00FF"/>
      </a:folHlink>
    </a:clrScheme>
    <a:fontScheme name="38_MinimalistLight">
      <a:majorFont>
        <a:latin typeface="Produkt Extralight"/>
        <a:ea typeface="Produkt Extralight"/>
        <a:cs typeface="Produkt Extralight"/>
      </a:majorFont>
      <a:minorFont>
        <a:latin typeface="Produkt Extralight"/>
        <a:ea typeface="Produkt Extralight"/>
        <a:cs typeface="Produkt Extralight"/>
      </a:minorFont>
    </a:fontScheme>
    <a:fmtScheme name="38_Minimalis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9155"/>
            <a:lumOff val="-32673"/>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Light"/>
            <a:ea typeface="Graphik-Light"/>
            <a:cs typeface="Graphik-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atOff val="-9155"/>
              <a:lumOff val="-32673"/>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Light"/>
            <a:ea typeface="Graphik-Light"/>
            <a:cs typeface="Graphik-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183</TotalTime>
  <Words>1481</Words>
  <Application>Microsoft Office PowerPoint</Application>
  <PresentationFormat>Aangepast</PresentationFormat>
  <Paragraphs>61</Paragraphs>
  <Slides>8</Slides>
  <Notes>8</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8</vt:i4>
      </vt:variant>
    </vt:vector>
  </HeadingPairs>
  <TitlesOfParts>
    <vt:vector size="15" baseType="lpstr">
      <vt:lpstr>Arial</vt:lpstr>
      <vt:lpstr>Graphik</vt:lpstr>
      <vt:lpstr>Graphik-Light</vt:lpstr>
      <vt:lpstr>Helvetica Neue</vt:lpstr>
      <vt:lpstr>Produkt Extralight</vt:lpstr>
      <vt:lpstr>Produkt Light</vt:lpstr>
      <vt:lpstr>38_MinimalistLight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Desiree van der Heide</dc:creator>
  <cp:lastModifiedBy>Dubelaar-Schippers, Wietske</cp:lastModifiedBy>
  <cp:revision>12</cp:revision>
  <dcterms:modified xsi:type="dcterms:W3CDTF">2024-10-13T09:57:02Z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2139553165</vt:i4>
  </property>
  <property fmtid="{D5CDD505-2E9C-101B-9397-08002B2CF9AE}" pid="3" name="_NewReviewCycle">
    <vt:lpwstr/>
  </property>
  <property fmtid="{D5CDD505-2E9C-101B-9397-08002B2CF9AE}" pid="4" name="_EmailSubject">
    <vt:lpwstr>Buitenplaatsen: een lange update</vt:lpwstr>
  </property>
  <property fmtid="{D5CDD505-2E9C-101B-9397-08002B2CF9AE}" pid="5" name="_AuthorEmail">
    <vt:lpwstr>erik.van.tooren@provincie-utrecht.nl</vt:lpwstr>
  </property>
  <property fmtid="{D5CDD505-2E9C-101B-9397-08002B2CF9AE}" pid="6" name="_AuthorEmailDisplayName">
    <vt:lpwstr>Tooren, Erik van</vt:lpwstr>
  </property>
</Properties>
</file>